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9" r:id="rId2"/>
    <p:sldId id="258" r:id="rId3"/>
    <p:sldId id="257" r:id="rId4"/>
    <p:sldId id="262" r:id="rId5"/>
    <p:sldId id="261" r:id="rId6"/>
    <p:sldId id="260" r:id="rId7"/>
  </p:sldIdLst>
  <p:sldSz cx="12192000" cy="6858000"/>
  <p:notesSz cx="6807200" cy="99393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487115B8-7D04-4DDF-973C-7DBF44CE1E17}" type="datetimeFigureOut">
              <a:rPr lang="el-GR" smtClean="0"/>
              <a:t>2/10/2017</a:t>
            </a:fld>
            <a:endParaRPr lang="el-GR"/>
          </a:p>
        </p:txBody>
      </p:sp>
      <p:sp>
        <p:nvSpPr>
          <p:cNvPr id="4" name="Footer Placeholder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871C7E0B-8F48-4BD2-A58F-D0A6373D334B}" type="slidenum">
              <a:rPr lang="el-GR" smtClean="0"/>
              <a:t>‹#›</a:t>
            </a:fld>
            <a:endParaRPr lang="el-GR"/>
          </a:p>
        </p:txBody>
      </p:sp>
    </p:spTree>
    <p:extLst>
      <p:ext uri="{BB962C8B-B14F-4D97-AF65-F5344CB8AC3E}">
        <p14:creationId xmlns:p14="http://schemas.microsoft.com/office/powerpoint/2010/main" val="1185716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7583C141-82AE-4B35-B2D5-473BBD29F2E5}" type="datetimeFigureOut">
              <a:rPr lang="el-GR" smtClean="0"/>
              <a:t>2/10/2017</a:t>
            </a:fld>
            <a:endParaRPr lang="el-GR"/>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882CED32-D19F-4EBC-9012-AEFF8D856EF1}" type="slidenum">
              <a:rPr lang="el-GR" smtClean="0"/>
              <a:t>‹#›</a:t>
            </a:fld>
            <a:endParaRPr lang="el-GR"/>
          </a:p>
        </p:txBody>
      </p:sp>
    </p:spTree>
    <p:extLst>
      <p:ext uri="{BB962C8B-B14F-4D97-AF65-F5344CB8AC3E}">
        <p14:creationId xmlns:p14="http://schemas.microsoft.com/office/powerpoint/2010/main" val="1803725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xfrm>
            <a:off x="-4906963" y="1387475"/>
            <a:ext cx="16397288" cy="9224963"/>
          </a:xfrm>
        </p:spPr>
      </p:sp>
      <p:sp>
        <p:nvSpPr>
          <p:cNvPr id="164867" name="Notes Placeholder 2"/>
          <p:cNvSpPr>
            <a:spLocks noGrp="1"/>
          </p:cNvSpPr>
          <p:nvPr>
            <p:ph type="body" idx="1"/>
          </p:nvPr>
        </p:nvSpPr>
        <p:spPr>
          <a:noFill/>
        </p:spPr>
        <p:txBody>
          <a:bodyPr/>
          <a:lstStyle/>
          <a:p>
            <a:endParaRPr lang="el-GR" altLang="el-GR" smtClean="0">
              <a:latin typeface="Arial" pitchFamily="34" charset="0"/>
            </a:endParaRPr>
          </a:p>
        </p:txBody>
      </p:sp>
      <p:sp>
        <p:nvSpPr>
          <p:cNvPr id="164868" name="Slide Number Placeholder 3"/>
          <p:cNvSpPr>
            <a:spLocks noGrp="1"/>
          </p:cNvSpPr>
          <p:nvPr>
            <p:ph type="sldNum" sz="quarter" idx="5"/>
          </p:nvPr>
        </p:nvSpPr>
        <p:spPr>
          <a:noFill/>
        </p:spPr>
        <p:txBody>
          <a:bodyPr/>
          <a:lstStyle>
            <a:lvl1pPr defTabSz="832540" eaLnBrk="0" hangingPunct="0">
              <a:defRPr sz="2100">
                <a:solidFill>
                  <a:schemeClr val="tx1"/>
                </a:solidFill>
                <a:latin typeface="Arial Narrow" pitchFamily="34" charset="0"/>
              </a:defRPr>
            </a:lvl1pPr>
            <a:lvl2pPr marL="739333" indent="-284359" defTabSz="832540" eaLnBrk="0" hangingPunct="0">
              <a:defRPr sz="2100">
                <a:solidFill>
                  <a:schemeClr val="tx1"/>
                </a:solidFill>
                <a:latin typeface="Arial Narrow" pitchFamily="34" charset="0"/>
              </a:defRPr>
            </a:lvl2pPr>
            <a:lvl3pPr marL="1137435" indent="-227488" defTabSz="832540" eaLnBrk="0" hangingPunct="0">
              <a:defRPr sz="2100">
                <a:solidFill>
                  <a:schemeClr val="tx1"/>
                </a:solidFill>
                <a:latin typeface="Arial Narrow" pitchFamily="34" charset="0"/>
              </a:defRPr>
            </a:lvl3pPr>
            <a:lvl4pPr marL="1592409" indent="-227488" defTabSz="832540" eaLnBrk="0" hangingPunct="0">
              <a:defRPr sz="2100">
                <a:solidFill>
                  <a:schemeClr val="tx1"/>
                </a:solidFill>
                <a:latin typeface="Arial Narrow" pitchFamily="34" charset="0"/>
              </a:defRPr>
            </a:lvl4pPr>
            <a:lvl5pPr marL="2047383" indent="-227488" defTabSz="832540" eaLnBrk="0" hangingPunct="0">
              <a:defRPr sz="2100">
                <a:solidFill>
                  <a:schemeClr val="tx1"/>
                </a:solidFill>
                <a:latin typeface="Arial Narrow" pitchFamily="34" charset="0"/>
              </a:defRPr>
            </a:lvl5pPr>
            <a:lvl6pPr marL="2502356" indent="-227488" defTabSz="832540" eaLnBrk="0" fontAlgn="base" hangingPunct="0">
              <a:spcBef>
                <a:spcPct val="0"/>
              </a:spcBef>
              <a:spcAft>
                <a:spcPct val="0"/>
              </a:spcAft>
              <a:defRPr sz="2100">
                <a:solidFill>
                  <a:schemeClr val="tx1"/>
                </a:solidFill>
                <a:latin typeface="Arial Narrow" pitchFamily="34" charset="0"/>
              </a:defRPr>
            </a:lvl6pPr>
            <a:lvl7pPr marL="2957330" indent="-227488" defTabSz="832540" eaLnBrk="0" fontAlgn="base" hangingPunct="0">
              <a:spcBef>
                <a:spcPct val="0"/>
              </a:spcBef>
              <a:spcAft>
                <a:spcPct val="0"/>
              </a:spcAft>
              <a:defRPr sz="2100">
                <a:solidFill>
                  <a:schemeClr val="tx1"/>
                </a:solidFill>
                <a:latin typeface="Arial Narrow" pitchFamily="34" charset="0"/>
              </a:defRPr>
            </a:lvl7pPr>
            <a:lvl8pPr marL="3412304" indent="-227488" defTabSz="832540" eaLnBrk="0" fontAlgn="base" hangingPunct="0">
              <a:spcBef>
                <a:spcPct val="0"/>
              </a:spcBef>
              <a:spcAft>
                <a:spcPct val="0"/>
              </a:spcAft>
              <a:defRPr sz="2100">
                <a:solidFill>
                  <a:schemeClr val="tx1"/>
                </a:solidFill>
                <a:latin typeface="Arial Narrow" pitchFamily="34" charset="0"/>
              </a:defRPr>
            </a:lvl8pPr>
            <a:lvl9pPr marL="3867278" indent="-227488" defTabSz="832540" eaLnBrk="0" fontAlgn="base" hangingPunct="0">
              <a:spcBef>
                <a:spcPct val="0"/>
              </a:spcBef>
              <a:spcAft>
                <a:spcPct val="0"/>
              </a:spcAft>
              <a:defRPr sz="2100">
                <a:solidFill>
                  <a:schemeClr val="tx1"/>
                </a:solidFill>
                <a:latin typeface="Arial Narrow" pitchFamily="34" charset="0"/>
              </a:defRPr>
            </a:lvl9pPr>
          </a:lstStyle>
          <a:p>
            <a:pPr eaLnBrk="1" hangingPunct="1"/>
            <a:fld id="{FE008C55-A55B-440D-B012-C3CA669C366D}" type="slidenum">
              <a:rPr lang="en-US" altLang="el-GR" sz="1000">
                <a:solidFill>
                  <a:srgbClr val="000000"/>
                </a:solidFill>
                <a:latin typeface="Arial" pitchFamily="34" charset="0"/>
              </a:rPr>
              <a:pPr eaLnBrk="1" hangingPunct="1"/>
              <a:t>2</a:t>
            </a:fld>
            <a:endParaRPr lang="en-US" altLang="el-GR" sz="1000">
              <a:solidFill>
                <a:srgbClr val="000000"/>
              </a:solidFill>
              <a:latin typeface="Arial" pitchFamily="34" charset="0"/>
            </a:endParaRPr>
          </a:p>
        </p:txBody>
      </p:sp>
    </p:spTree>
    <p:extLst>
      <p:ext uri="{BB962C8B-B14F-4D97-AF65-F5344CB8AC3E}">
        <p14:creationId xmlns:p14="http://schemas.microsoft.com/office/powerpoint/2010/main" val="594173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06963" y="1387475"/>
            <a:ext cx="16397288" cy="9224963"/>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2FD625C8-3651-4F55-8FED-E07E7F1C7CB6}"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2558796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4A6DE83-67E2-4FAA-A7E3-1862C8118CCE}" type="slidenum">
              <a:rPr lang="en-US" altLang="el-GR">
                <a:solidFill>
                  <a:srgbClr val="000000"/>
                </a:solidFill>
              </a:rPr>
              <a:pPr eaLnBrk="1" hangingPunct="1"/>
              <a:t>5</a:t>
            </a:fld>
            <a:endParaRPr lang="en-US" altLang="el-GR">
              <a:solidFill>
                <a:srgbClr val="000000"/>
              </a:solidFill>
            </a:endParaRPr>
          </a:p>
        </p:txBody>
      </p:sp>
      <p:sp>
        <p:nvSpPr>
          <p:cNvPr id="158723" name="Rectangle 2"/>
          <p:cNvSpPr>
            <a:spLocks noGrp="1" noRot="1" noChangeAspect="1" noChangeArrowheads="1" noTextEdit="1"/>
          </p:cNvSpPr>
          <p:nvPr>
            <p:ph type="sldImg"/>
          </p:nvPr>
        </p:nvSpPr>
        <p:spPr>
          <a:xfrm>
            <a:off x="-4843463" y="1392238"/>
            <a:ext cx="16406813" cy="9229725"/>
          </a:xfrm>
          <a:ln/>
        </p:spPr>
      </p:sp>
      <p:sp>
        <p:nvSpPr>
          <p:cNvPr id="158724" name="Rectangle 3"/>
          <p:cNvSpPr>
            <a:spLocks noGrp="1" noChangeArrowheads="1"/>
          </p:cNvSpPr>
          <p:nvPr>
            <p:ph type="body" idx="1"/>
          </p:nvPr>
        </p:nvSpPr>
        <p:spPr>
          <a:xfrm>
            <a:off x="808356" y="400334"/>
            <a:ext cx="5757757" cy="338214"/>
          </a:xfrm>
          <a:noFill/>
        </p:spPr>
        <p:txBody>
          <a:bodyPr/>
          <a:lstStyle/>
          <a:p>
            <a:pPr eaLnBrk="1" hangingPunct="1"/>
            <a:endParaRPr lang="el-GR" altLang="el-GR" smtClean="0">
              <a:latin typeface="Arial" panose="020B0604020202020204" pitchFamily="34" charset="0"/>
            </a:endParaRPr>
          </a:p>
        </p:txBody>
      </p:sp>
    </p:spTree>
    <p:extLst>
      <p:ext uri="{BB962C8B-B14F-4D97-AF65-F5344CB8AC3E}">
        <p14:creationId xmlns:p14="http://schemas.microsoft.com/office/powerpoint/2010/main" val="1677656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70DDEEF3-AEC1-418E-A285-3DBA290BBF23}" type="datetimeFigureOut">
              <a:rPr lang="el-GR" smtClean="0"/>
              <a:t>2/10/2017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C427FFC-9002-43F3-AFA3-7EC39E54EB97}" type="slidenum">
              <a:rPr lang="el-GR" smtClean="0"/>
              <a:t>‹#›</a:t>
            </a:fld>
            <a:endParaRPr lang="el-GR"/>
          </a:p>
        </p:txBody>
      </p:sp>
    </p:spTree>
    <p:extLst>
      <p:ext uri="{BB962C8B-B14F-4D97-AF65-F5344CB8AC3E}">
        <p14:creationId xmlns:p14="http://schemas.microsoft.com/office/powerpoint/2010/main" val="2116795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70DDEEF3-AEC1-418E-A285-3DBA290BBF23}" type="datetimeFigureOut">
              <a:rPr lang="el-GR" smtClean="0"/>
              <a:t>2/10/2017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C427FFC-9002-43F3-AFA3-7EC39E54EB97}" type="slidenum">
              <a:rPr lang="el-GR" smtClean="0"/>
              <a:t>‹#›</a:t>
            </a:fld>
            <a:endParaRPr lang="el-GR"/>
          </a:p>
        </p:txBody>
      </p:sp>
    </p:spTree>
    <p:extLst>
      <p:ext uri="{BB962C8B-B14F-4D97-AF65-F5344CB8AC3E}">
        <p14:creationId xmlns:p14="http://schemas.microsoft.com/office/powerpoint/2010/main" val="4175369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70DDEEF3-AEC1-418E-A285-3DBA290BBF23}" type="datetimeFigureOut">
              <a:rPr lang="el-GR" smtClean="0"/>
              <a:t>2/10/2017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C427FFC-9002-43F3-AFA3-7EC39E54EB97}" type="slidenum">
              <a:rPr lang="el-GR" smtClean="0"/>
              <a:t>‹#›</a:t>
            </a:fld>
            <a:endParaRPr lang="el-GR"/>
          </a:p>
        </p:txBody>
      </p:sp>
    </p:spTree>
    <p:extLst>
      <p:ext uri="{BB962C8B-B14F-4D97-AF65-F5344CB8AC3E}">
        <p14:creationId xmlns:p14="http://schemas.microsoft.com/office/powerpoint/2010/main" val="781735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70DDEEF3-AEC1-418E-A285-3DBA290BBF23}" type="datetimeFigureOut">
              <a:rPr lang="el-GR" smtClean="0"/>
              <a:t>2/10/2017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C427FFC-9002-43F3-AFA3-7EC39E54EB97}" type="slidenum">
              <a:rPr lang="el-GR" smtClean="0"/>
              <a:t>‹#›</a:t>
            </a:fld>
            <a:endParaRPr lang="el-GR"/>
          </a:p>
        </p:txBody>
      </p:sp>
    </p:spTree>
    <p:extLst>
      <p:ext uri="{BB962C8B-B14F-4D97-AF65-F5344CB8AC3E}">
        <p14:creationId xmlns:p14="http://schemas.microsoft.com/office/powerpoint/2010/main" val="3764473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DDEEF3-AEC1-418E-A285-3DBA290BBF23}" type="datetimeFigureOut">
              <a:rPr lang="el-GR" smtClean="0"/>
              <a:t>2/10/2017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C427FFC-9002-43F3-AFA3-7EC39E54EB97}" type="slidenum">
              <a:rPr lang="el-GR" smtClean="0"/>
              <a:t>‹#›</a:t>
            </a:fld>
            <a:endParaRPr lang="el-GR"/>
          </a:p>
        </p:txBody>
      </p:sp>
    </p:spTree>
    <p:extLst>
      <p:ext uri="{BB962C8B-B14F-4D97-AF65-F5344CB8AC3E}">
        <p14:creationId xmlns:p14="http://schemas.microsoft.com/office/powerpoint/2010/main" val="4060063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70DDEEF3-AEC1-418E-A285-3DBA290BBF23}" type="datetimeFigureOut">
              <a:rPr lang="el-GR" smtClean="0"/>
              <a:t>2/10/2017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C427FFC-9002-43F3-AFA3-7EC39E54EB97}" type="slidenum">
              <a:rPr lang="el-GR" smtClean="0"/>
              <a:t>‹#›</a:t>
            </a:fld>
            <a:endParaRPr lang="el-GR"/>
          </a:p>
        </p:txBody>
      </p:sp>
    </p:spTree>
    <p:extLst>
      <p:ext uri="{BB962C8B-B14F-4D97-AF65-F5344CB8AC3E}">
        <p14:creationId xmlns:p14="http://schemas.microsoft.com/office/powerpoint/2010/main" val="859102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70DDEEF3-AEC1-418E-A285-3DBA290BBF23}" type="datetimeFigureOut">
              <a:rPr lang="el-GR" smtClean="0"/>
              <a:t>2/10/2017</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C427FFC-9002-43F3-AFA3-7EC39E54EB97}" type="slidenum">
              <a:rPr lang="el-GR" smtClean="0"/>
              <a:t>‹#›</a:t>
            </a:fld>
            <a:endParaRPr lang="el-GR"/>
          </a:p>
        </p:txBody>
      </p:sp>
    </p:spTree>
    <p:extLst>
      <p:ext uri="{BB962C8B-B14F-4D97-AF65-F5344CB8AC3E}">
        <p14:creationId xmlns:p14="http://schemas.microsoft.com/office/powerpoint/2010/main" val="3074517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70DDEEF3-AEC1-418E-A285-3DBA290BBF23}" type="datetimeFigureOut">
              <a:rPr lang="el-GR" smtClean="0"/>
              <a:t>2/10/2017</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C427FFC-9002-43F3-AFA3-7EC39E54EB97}" type="slidenum">
              <a:rPr lang="el-GR" smtClean="0"/>
              <a:t>‹#›</a:t>
            </a:fld>
            <a:endParaRPr lang="el-GR"/>
          </a:p>
        </p:txBody>
      </p:sp>
    </p:spTree>
    <p:extLst>
      <p:ext uri="{BB962C8B-B14F-4D97-AF65-F5344CB8AC3E}">
        <p14:creationId xmlns:p14="http://schemas.microsoft.com/office/powerpoint/2010/main" val="1094905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DDEEF3-AEC1-418E-A285-3DBA290BBF23}" type="datetimeFigureOut">
              <a:rPr lang="el-GR" smtClean="0"/>
              <a:t>2/10/2017</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C427FFC-9002-43F3-AFA3-7EC39E54EB97}" type="slidenum">
              <a:rPr lang="el-GR" smtClean="0"/>
              <a:t>‹#›</a:t>
            </a:fld>
            <a:endParaRPr lang="el-GR"/>
          </a:p>
        </p:txBody>
      </p:sp>
    </p:spTree>
    <p:extLst>
      <p:ext uri="{BB962C8B-B14F-4D97-AF65-F5344CB8AC3E}">
        <p14:creationId xmlns:p14="http://schemas.microsoft.com/office/powerpoint/2010/main" val="1345730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DDEEF3-AEC1-418E-A285-3DBA290BBF23}" type="datetimeFigureOut">
              <a:rPr lang="el-GR" smtClean="0"/>
              <a:t>2/10/2017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C427FFC-9002-43F3-AFA3-7EC39E54EB97}" type="slidenum">
              <a:rPr lang="el-GR" smtClean="0"/>
              <a:t>‹#›</a:t>
            </a:fld>
            <a:endParaRPr lang="el-GR"/>
          </a:p>
        </p:txBody>
      </p:sp>
    </p:spTree>
    <p:extLst>
      <p:ext uri="{BB962C8B-B14F-4D97-AF65-F5344CB8AC3E}">
        <p14:creationId xmlns:p14="http://schemas.microsoft.com/office/powerpoint/2010/main" val="788193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DDEEF3-AEC1-418E-A285-3DBA290BBF23}" type="datetimeFigureOut">
              <a:rPr lang="el-GR" smtClean="0"/>
              <a:t>2/10/2017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C427FFC-9002-43F3-AFA3-7EC39E54EB97}" type="slidenum">
              <a:rPr lang="el-GR" smtClean="0"/>
              <a:t>‹#›</a:t>
            </a:fld>
            <a:endParaRPr lang="el-GR"/>
          </a:p>
        </p:txBody>
      </p:sp>
    </p:spTree>
    <p:extLst>
      <p:ext uri="{BB962C8B-B14F-4D97-AF65-F5344CB8AC3E}">
        <p14:creationId xmlns:p14="http://schemas.microsoft.com/office/powerpoint/2010/main" val="4028803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DDEEF3-AEC1-418E-A285-3DBA290BBF23}" type="datetimeFigureOut">
              <a:rPr lang="el-GR" smtClean="0"/>
              <a:t>2/10/2017</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427FFC-9002-43F3-AFA3-7EC39E54EB97}" type="slidenum">
              <a:rPr lang="el-GR" smtClean="0"/>
              <a:t>‹#›</a:t>
            </a:fld>
            <a:endParaRPr lang="el-GR"/>
          </a:p>
        </p:txBody>
      </p:sp>
    </p:spTree>
    <p:extLst>
      <p:ext uri="{BB962C8B-B14F-4D97-AF65-F5344CB8AC3E}">
        <p14:creationId xmlns:p14="http://schemas.microsoft.com/office/powerpoint/2010/main" val="3300258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slideLayout" Target="../slideLayouts/slideLayout2.xml"/><Relationship Id="rId18" Type="http://schemas.openxmlformats.org/officeDocument/2006/relationships/image" Target="../media/image2.png"/><Relationship Id="rId3" Type="http://schemas.openxmlformats.org/officeDocument/2006/relationships/tags" Target="../tags/tag2.xml"/><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image" Target="../media/image6.jpeg"/><Relationship Id="rId2" Type="http://schemas.openxmlformats.org/officeDocument/2006/relationships/tags" Target="../tags/tag1.xml"/><Relationship Id="rId16" Type="http://schemas.openxmlformats.org/officeDocument/2006/relationships/image" Target="../media/image5.emf"/><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5" Type="http://schemas.openxmlformats.org/officeDocument/2006/relationships/tags" Target="../tags/tag4.xml"/><Relationship Id="rId15" Type="http://schemas.openxmlformats.org/officeDocument/2006/relationships/oleObject" Target="../embeddings/oleObject1.bin"/><Relationship Id="rId10" Type="http://schemas.openxmlformats.org/officeDocument/2006/relationships/tags" Target="../tags/tag9.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8.pn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image" Target="../media/image7.emf"/><Relationship Id="rId2" Type="http://schemas.openxmlformats.org/officeDocument/2006/relationships/tags" Target="../tags/tag12.xml"/><Relationship Id="rId1" Type="http://schemas.openxmlformats.org/officeDocument/2006/relationships/vmlDrawing" Target="../drawings/vmlDrawing2.vml"/><Relationship Id="rId6" Type="http://schemas.openxmlformats.org/officeDocument/2006/relationships/tags" Target="../tags/tag16.xml"/><Relationship Id="rId11" Type="http://schemas.openxmlformats.org/officeDocument/2006/relationships/oleObject" Target="../embeddings/oleObject2.bin"/><Relationship Id="rId5" Type="http://schemas.openxmlformats.org/officeDocument/2006/relationships/tags" Target="../tags/tag15.xml"/><Relationship Id="rId10" Type="http://schemas.openxmlformats.org/officeDocument/2006/relationships/notesSlide" Target="../notesSlides/notesSlide2.xml"/><Relationship Id="rId4" Type="http://schemas.openxmlformats.org/officeDocument/2006/relationships/tags" Target="../tags/tag14.xml"/><Relationship Id="rId9" Type="http://schemas.openxmlformats.org/officeDocument/2006/relationships/slideLayout" Target="../slideLayouts/slideLayout2.xml"/><Relationship Id="rId1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1.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9.xml"/><Relationship Id="rId5" Type="http://schemas.openxmlformats.org/officeDocument/2006/relationships/image" Target="../media/image2.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2"/>
          <p:cNvSpPr>
            <a:spLocks noGrp="1"/>
          </p:cNvSpPr>
          <p:nvPr>
            <p:ph type="sldNum"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ECE3EBC-9B34-45D3-86AF-8368C71FD142}" type="slidenum">
              <a:rPr lang="en-GB" altLang="el-GR">
                <a:latin typeface="Calibri" panose="020F0502020204030204" pitchFamily="34" charset="0"/>
              </a:rPr>
              <a:pPr eaLnBrk="1" hangingPunct="1"/>
              <a:t>1</a:t>
            </a:fld>
            <a:endParaRPr lang="en-GB" altLang="el-GR">
              <a:latin typeface="Calibri" panose="020F0502020204030204" pitchFamily="34" charset="0"/>
            </a:endParaRPr>
          </a:p>
        </p:txBody>
      </p:sp>
      <p:pic>
        <p:nvPicPr>
          <p:cNvPr id="90115" name="SlideImage" descr="Oil Rig-coverstrip"/>
          <p:cNvPicPr>
            <a:picLocks noChangeAspect="1" noChangeArrowheads="1"/>
          </p:cNvPicPr>
          <p:nvPr/>
        </p:nvPicPr>
        <p:blipFill>
          <a:blip r:embed="rId2"/>
          <a:srcRect/>
          <a:stretch>
            <a:fillRect/>
          </a:stretch>
        </p:blipFill>
        <p:spPr bwMode="ltGray">
          <a:xfrm>
            <a:off x="1487487" y="0"/>
            <a:ext cx="1804988"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B481"/>
                </a:solidFill>
              </a14:hiddenFill>
            </a:ext>
            <a:ext uri="{91240B29-F687-4F45-9708-019B960494DF}">
              <a14:hiddenLine xmlns:a14="http://schemas.microsoft.com/office/drawing/2010/main" w="28575">
                <a:solidFill>
                  <a:srgbClr val="969696"/>
                </a:solidFill>
                <a:miter lim="800000"/>
                <a:headEnd/>
                <a:tailEnd/>
              </a14:hiddenLine>
            </a:ext>
          </a:extLst>
        </p:spPr>
      </p:pic>
      <p:pic>
        <p:nvPicPr>
          <p:cNvPr id="116740" name="Picture 9" descr="D:\E&amp;P\Greece\Open door\Signing presentation\Epgrri.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89989" y="549275"/>
            <a:ext cx="2263437" cy="724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026275" y="5734050"/>
            <a:ext cx="3530600" cy="738188"/>
          </a:xfrm>
          <a:prstGeom prst="rect">
            <a:avLst/>
          </a:prstGeom>
          <a:noFill/>
        </p:spPr>
        <p:txBody>
          <a:bodyPr wrap="none">
            <a:spAutoFit/>
          </a:bodyPr>
          <a:lstStyle/>
          <a:p>
            <a:pPr>
              <a:defRPr/>
            </a:pPr>
            <a:r>
              <a:rPr lang="el-GR" sz="1400" b="1" dirty="0">
                <a:solidFill>
                  <a:srgbClr val="002060"/>
                </a:solidFill>
                <a:latin typeface="Arial" charset="0"/>
                <a:cs typeface="Arial" charset="0"/>
              </a:rPr>
              <a:t>Φοίβος Συμεωνίδης</a:t>
            </a:r>
          </a:p>
          <a:p>
            <a:pPr>
              <a:defRPr/>
            </a:pPr>
            <a:r>
              <a:rPr lang="el-GR" sz="1400" b="1" dirty="0">
                <a:solidFill>
                  <a:srgbClr val="002060"/>
                </a:solidFill>
                <a:latin typeface="Arial" charset="0"/>
                <a:cs typeface="Arial" charset="0"/>
              </a:rPr>
              <a:t>Διευθυντής Γεωτρήσεων &amp; Παραγωγής</a:t>
            </a:r>
          </a:p>
          <a:p>
            <a:pPr>
              <a:defRPr/>
            </a:pPr>
            <a:r>
              <a:rPr lang="el-GR" sz="1400" b="1" dirty="0" smtClean="0">
                <a:solidFill>
                  <a:srgbClr val="002060"/>
                </a:solidFill>
                <a:latin typeface="Arial" charset="0"/>
                <a:cs typeface="Arial" charset="0"/>
              </a:rPr>
              <a:t>Αθήνα, 2 Οκτωβρίου 2017 </a:t>
            </a:r>
            <a:endParaRPr lang="el-GR" sz="1400" b="1" dirty="0">
              <a:solidFill>
                <a:srgbClr val="002060"/>
              </a:solidFill>
              <a:latin typeface="Arial" charset="0"/>
              <a:cs typeface="Arial" charset="0"/>
            </a:endParaRPr>
          </a:p>
        </p:txBody>
      </p:sp>
      <p:pic>
        <p:nvPicPr>
          <p:cNvPr id="3" name="Picture 2"/>
          <p:cNvPicPr>
            <a:picLocks noChangeAspect="1"/>
          </p:cNvPicPr>
          <p:nvPr/>
        </p:nvPicPr>
        <p:blipFill>
          <a:blip r:embed="rId4"/>
          <a:stretch>
            <a:fillRect/>
          </a:stretch>
        </p:blipFill>
        <p:spPr>
          <a:xfrm>
            <a:off x="4038600" y="549275"/>
            <a:ext cx="1451018" cy="1356728"/>
          </a:xfrm>
          <a:prstGeom prst="rect">
            <a:avLst/>
          </a:prstGeom>
        </p:spPr>
      </p:pic>
      <p:sp>
        <p:nvSpPr>
          <p:cNvPr id="11" name="TextBox 2"/>
          <p:cNvSpPr txBox="1">
            <a:spLocks noChangeArrowheads="1"/>
          </p:cNvSpPr>
          <p:nvPr/>
        </p:nvSpPr>
        <p:spPr bwMode="auto">
          <a:xfrm>
            <a:off x="5162344" y="3666961"/>
            <a:ext cx="426764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2000" b="1" dirty="0" smtClean="0">
                <a:solidFill>
                  <a:srgbClr val="0070C0"/>
                </a:solidFill>
              </a:rPr>
              <a:t>«Ο ρόλος της Ελλάδας &amp; Κύπρου</a:t>
            </a:r>
          </a:p>
          <a:p>
            <a:pPr algn="ctr" eaLnBrk="1" hangingPunct="1"/>
            <a:r>
              <a:rPr lang="el-GR" altLang="el-GR" sz="2000" b="1" dirty="0" smtClean="0">
                <a:solidFill>
                  <a:srgbClr val="0070C0"/>
                </a:solidFill>
              </a:rPr>
              <a:t>στη ΝΑ Μεσόγειο: Γεωπολιτικές </a:t>
            </a:r>
          </a:p>
          <a:p>
            <a:pPr algn="ctr" eaLnBrk="1" hangingPunct="1"/>
            <a:r>
              <a:rPr lang="el-GR" altLang="el-GR" sz="2000" b="1" dirty="0">
                <a:solidFill>
                  <a:srgbClr val="0070C0"/>
                </a:solidFill>
              </a:rPr>
              <a:t>κ</a:t>
            </a:r>
            <a:r>
              <a:rPr lang="el-GR" altLang="el-GR" sz="2000" b="1" dirty="0" smtClean="0">
                <a:solidFill>
                  <a:srgbClr val="0070C0"/>
                </a:solidFill>
              </a:rPr>
              <a:t>αι Ενεργειακές Προκλήσεις»</a:t>
            </a:r>
            <a:endParaRPr lang="el-GR" altLang="el-GR" sz="2000" b="1" dirty="0">
              <a:solidFill>
                <a:srgbClr val="0070C0"/>
              </a:solidFill>
            </a:endParaRPr>
          </a:p>
        </p:txBody>
      </p:sp>
      <p:pic>
        <p:nvPicPr>
          <p:cNvPr id="5" name="Picture 4"/>
          <p:cNvPicPr>
            <a:picLocks noChangeAspect="1"/>
          </p:cNvPicPr>
          <p:nvPr/>
        </p:nvPicPr>
        <p:blipFill>
          <a:blip r:embed="rId5"/>
          <a:stretch>
            <a:fillRect/>
          </a:stretch>
        </p:blipFill>
        <p:spPr>
          <a:xfrm>
            <a:off x="3468559" y="2514015"/>
            <a:ext cx="8417508" cy="670273"/>
          </a:xfrm>
          <a:prstGeom prst="rect">
            <a:avLst/>
          </a:prstGeom>
        </p:spPr>
      </p:pic>
    </p:spTree>
    <p:extLst>
      <p:ext uri="{BB962C8B-B14F-4D97-AF65-F5344CB8AC3E}">
        <p14:creationId xmlns:p14="http://schemas.microsoft.com/office/powerpoint/2010/main" val="514621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906" name="Object 8" hidden="1"/>
          <p:cNvGraphicFramePr>
            <a:graphicFrameLocks/>
          </p:cNvGraphicFramePr>
          <p:nvPr>
            <p:custDataLst>
              <p:tags r:id="rId2"/>
            </p:custDataLst>
          </p:nvPr>
        </p:nvGraphicFramePr>
        <p:xfrm>
          <a:off x="1143002" y="0"/>
          <a:ext cx="175483" cy="161974"/>
        </p:xfrm>
        <a:graphic>
          <a:graphicData uri="http://schemas.openxmlformats.org/presentationml/2006/ole">
            <mc:AlternateContent xmlns:mc="http://schemas.openxmlformats.org/markup-compatibility/2006">
              <mc:Choice xmlns:v="urn:schemas-microsoft-com:vml" Requires="v">
                <p:oleObj spid="_x0000_s1031" name="think-cell Slide" r:id="rId15" imgW="360" imgH="360" progId="TCLayout.ActiveDocument.1">
                  <p:embed/>
                </p:oleObj>
              </mc:Choice>
              <mc:Fallback>
                <p:oleObj name="think-cell Slide" r:id="rId15" imgW="360" imgH="360" progId="TCLayout.ActiveDocument.1">
                  <p:embed/>
                  <p:pic>
                    <p:nvPicPr>
                      <p:cNvPr id="0" name=""/>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43002" y="0"/>
                        <a:ext cx="175483" cy="16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hidden="1"/>
          <p:cNvSpPr/>
          <p:nvPr>
            <p:custDataLst>
              <p:tags r:id="rId3"/>
            </p:custDataLst>
          </p:nvPr>
        </p:nvSpPr>
        <p:spPr bwMode="auto">
          <a:xfrm>
            <a:off x="1143002" y="0"/>
            <a:ext cx="175483" cy="16197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30717">
              <a:defRPr/>
            </a:pPr>
            <a:endParaRPr lang="el-GR" sz="900">
              <a:solidFill>
                <a:prstClr val="white"/>
              </a:solidFill>
              <a:sym typeface="Arial"/>
            </a:endParaRPr>
          </a:p>
        </p:txBody>
      </p:sp>
      <p:sp>
        <p:nvSpPr>
          <p:cNvPr id="123908" name="Rectangle 4"/>
          <p:cNvSpPr>
            <a:spLocks noChangeArrowheads="1"/>
          </p:cNvSpPr>
          <p:nvPr>
            <p:custDataLst>
              <p:tags r:id="rId4"/>
            </p:custDataLst>
          </p:nvPr>
        </p:nvSpPr>
        <p:spPr bwMode="auto">
          <a:xfrm>
            <a:off x="1274613" y="235330"/>
            <a:ext cx="952695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87413" eaLnBrk="0" hangingPunct="0">
              <a:defRPr sz="2000">
                <a:solidFill>
                  <a:schemeClr val="tx1"/>
                </a:solidFill>
                <a:latin typeface="Arial Narrow" pitchFamily="34" charset="0"/>
              </a:defRPr>
            </a:lvl1pPr>
            <a:lvl2pPr marL="742950" indent="-285750" defTabSz="887413" eaLnBrk="0" hangingPunct="0">
              <a:defRPr sz="2000">
                <a:solidFill>
                  <a:schemeClr val="tx1"/>
                </a:solidFill>
                <a:latin typeface="Arial Narrow" pitchFamily="34" charset="0"/>
              </a:defRPr>
            </a:lvl2pPr>
            <a:lvl3pPr marL="1143000" indent="-228600" defTabSz="887413" eaLnBrk="0" hangingPunct="0">
              <a:defRPr sz="2000">
                <a:solidFill>
                  <a:schemeClr val="tx1"/>
                </a:solidFill>
                <a:latin typeface="Arial Narrow" pitchFamily="34" charset="0"/>
              </a:defRPr>
            </a:lvl3pPr>
            <a:lvl4pPr marL="1600200" indent="-228600" defTabSz="887413" eaLnBrk="0" hangingPunct="0">
              <a:defRPr sz="2000">
                <a:solidFill>
                  <a:schemeClr val="tx1"/>
                </a:solidFill>
                <a:latin typeface="Arial Narrow" pitchFamily="34" charset="0"/>
              </a:defRPr>
            </a:lvl4pPr>
            <a:lvl5pPr marL="2057400" indent="-228600" defTabSz="887413" eaLnBrk="0" hangingPunct="0">
              <a:defRPr sz="2000">
                <a:solidFill>
                  <a:schemeClr val="tx1"/>
                </a:solidFill>
                <a:latin typeface="Arial Narrow" pitchFamily="34" charset="0"/>
              </a:defRPr>
            </a:lvl5pPr>
            <a:lvl6pPr marL="2514600" indent="-228600" defTabSz="887413" eaLnBrk="0" fontAlgn="base" hangingPunct="0">
              <a:spcBef>
                <a:spcPct val="0"/>
              </a:spcBef>
              <a:spcAft>
                <a:spcPct val="0"/>
              </a:spcAft>
              <a:defRPr sz="2000">
                <a:solidFill>
                  <a:schemeClr val="tx1"/>
                </a:solidFill>
                <a:latin typeface="Arial Narrow" pitchFamily="34" charset="0"/>
              </a:defRPr>
            </a:lvl6pPr>
            <a:lvl7pPr marL="2971800" indent="-228600" defTabSz="887413" eaLnBrk="0" fontAlgn="base" hangingPunct="0">
              <a:spcBef>
                <a:spcPct val="0"/>
              </a:spcBef>
              <a:spcAft>
                <a:spcPct val="0"/>
              </a:spcAft>
              <a:defRPr sz="2000">
                <a:solidFill>
                  <a:schemeClr val="tx1"/>
                </a:solidFill>
                <a:latin typeface="Arial Narrow" pitchFamily="34" charset="0"/>
              </a:defRPr>
            </a:lvl7pPr>
            <a:lvl8pPr marL="3429000" indent="-228600" defTabSz="887413" eaLnBrk="0" fontAlgn="base" hangingPunct="0">
              <a:spcBef>
                <a:spcPct val="0"/>
              </a:spcBef>
              <a:spcAft>
                <a:spcPct val="0"/>
              </a:spcAft>
              <a:defRPr sz="2000">
                <a:solidFill>
                  <a:schemeClr val="tx1"/>
                </a:solidFill>
                <a:latin typeface="Arial Narrow" pitchFamily="34" charset="0"/>
              </a:defRPr>
            </a:lvl8pPr>
            <a:lvl9pPr marL="3886200" indent="-228600" defTabSz="887413" eaLnBrk="0" fontAlgn="base" hangingPunct="0">
              <a:spcBef>
                <a:spcPct val="0"/>
              </a:spcBef>
              <a:spcAft>
                <a:spcPct val="0"/>
              </a:spcAft>
              <a:defRPr sz="2000">
                <a:solidFill>
                  <a:schemeClr val="tx1"/>
                </a:solidFill>
                <a:latin typeface="Arial Narrow" pitchFamily="34" charset="0"/>
              </a:defRPr>
            </a:lvl9pPr>
          </a:lstStyle>
          <a:p>
            <a:pPr eaLnBrk="1" hangingPunct="1">
              <a:spcBef>
                <a:spcPct val="0"/>
              </a:spcBef>
              <a:spcAft>
                <a:spcPct val="0"/>
              </a:spcAft>
              <a:buSzTx/>
              <a:buFontTx/>
              <a:buNone/>
            </a:pPr>
            <a:r>
              <a:rPr lang="en-US" altLang="el-GR" sz="1900" b="1" dirty="0">
                <a:solidFill>
                  <a:srgbClr val="002060"/>
                </a:solidFill>
                <a:latin typeface="+mj-lt"/>
                <a:cs typeface="Arial" pitchFamily="34" charset="0"/>
              </a:rPr>
              <a:t>Assets overview</a:t>
            </a:r>
          </a:p>
          <a:p>
            <a:pPr eaLnBrk="1" hangingPunct="1">
              <a:spcBef>
                <a:spcPct val="0"/>
              </a:spcBef>
              <a:spcAft>
                <a:spcPct val="0"/>
              </a:spcAft>
              <a:buSzTx/>
              <a:buFontTx/>
              <a:buNone/>
            </a:pPr>
            <a:r>
              <a:rPr lang="en-US" altLang="el-GR" sz="1700" dirty="0">
                <a:solidFill>
                  <a:srgbClr val="002960"/>
                </a:solidFill>
                <a:latin typeface="+mj-lt"/>
                <a:cs typeface="Arial" pitchFamily="34" charset="0"/>
              </a:rPr>
              <a:t>Core business around downstream assets with activities across the energy value chain</a:t>
            </a:r>
            <a:endParaRPr lang="el-GR" altLang="el-GR" sz="1700" dirty="0">
              <a:solidFill>
                <a:srgbClr val="002960"/>
              </a:solidFill>
              <a:latin typeface="+mj-lt"/>
              <a:cs typeface="Arial" pitchFamily="34" charset="0"/>
            </a:endParaRPr>
          </a:p>
        </p:txBody>
      </p:sp>
      <p:graphicFrame>
        <p:nvGraphicFramePr>
          <p:cNvPr id="2" name="Table 1"/>
          <p:cNvGraphicFramePr>
            <a:graphicFrameLocks noGrp="1"/>
          </p:cNvGraphicFramePr>
          <p:nvPr>
            <p:custDataLst>
              <p:tags r:id="rId5"/>
            </p:custDataLst>
            <p:extLst>
              <p:ext uri="{D42A27DB-BD31-4B8C-83A1-F6EECF244321}">
                <p14:modId xmlns:p14="http://schemas.microsoft.com/office/powerpoint/2010/main" val="1024713572"/>
              </p:ext>
            </p:extLst>
          </p:nvPr>
        </p:nvGraphicFramePr>
        <p:xfrm>
          <a:off x="4691260" y="822693"/>
          <a:ext cx="5921790" cy="5536529"/>
        </p:xfrm>
        <a:graphic>
          <a:graphicData uri="http://schemas.openxmlformats.org/drawingml/2006/table">
            <a:tbl>
              <a:tblPr firstRow="1"/>
              <a:tblGrid>
                <a:gridCol w="3852797">
                  <a:extLst>
                    <a:ext uri="{9D8B030D-6E8A-4147-A177-3AD203B41FA5}">
                      <a16:colId xmlns:a16="http://schemas.microsoft.com/office/drawing/2014/main" xmlns="" val="20000"/>
                    </a:ext>
                  </a:extLst>
                </a:gridCol>
                <a:gridCol w="2068993">
                  <a:extLst>
                    <a:ext uri="{9D8B030D-6E8A-4147-A177-3AD203B41FA5}">
                      <a16:colId xmlns:a16="http://schemas.microsoft.com/office/drawing/2014/main" xmlns="" val="20001"/>
                    </a:ext>
                  </a:extLst>
                </a:gridCol>
              </a:tblGrid>
              <a:tr h="343483">
                <a:tc>
                  <a:txBody>
                    <a:bodyPr/>
                    <a:lstStyle>
                      <a:lvl1pPr defTabSz="906463" eaLnBrk="0" hangingPunct="0">
                        <a:buSzPct val="120000"/>
                        <a:defRPr sz="1400">
                          <a:solidFill>
                            <a:schemeClr val="tx1"/>
                          </a:solidFill>
                          <a:latin typeface="Arial" pitchFamily="34" charset="0"/>
                        </a:defRPr>
                      </a:lvl1pPr>
                      <a:lvl2pPr marL="742950" indent="-285750" defTabSz="906463" eaLnBrk="0" hangingPunct="0">
                        <a:buSzPct val="120000"/>
                        <a:defRPr sz="1400">
                          <a:solidFill>
                            <a:schemeClr val="tx1"/>
                          </a:solidFill>
                          <a:latin typeface="Arial" pitchFamily="34" charset="0"/>
                        </a:defRPr>
                      </a:lvl2pPr>
                      <a:lvl3pPr marL="1143000" indent="-228600" defTabSz="906463" eaLnBrk="0" hangingPunct="0">
                        <a:defRPr sz="1400">
                          <a:solidFill>
                            <a:schemeClr val="tx1"/>
                          </a:solidFill>
                          <a:latin typeface="Arial" pitchFamily="34" charset="0"/>
                        </a:defRPr>
                      </a:lvl3pPr>
                      <a:lvl4pPr marL="1600200" indent="-228600" defTabSz="906463" eaLnBrk="0" hangingPunct="0">
                        <a:buSzPct val="89000"/>
                        <a:defRPr sz="1400">
                          <a:solidFill>
                            <a:schemeClr val="tx1"/>
                          </a:solidFill>
                          <a:latin typeface="Arial" pitchFamily="34" charset="0"/>
                        </a:defRPr>
                      </a:lvl4pPr>
                      <a:lvl5pPr marL="2057400" indent="-228600" defTabSz="906463" eaLnBrk="0" hangingPunct="0">
                        <a:buSzPct val="75000"/>
                        <a:defRPr sz="1400">
                          <a:solidFill>
                            <a:schemeClr val="tx1"/>
                          </a:solidFill>
                          <a:latin typeface="Arial" pitchFamily="34" charset="0"/>
                        </a:defRPr>
                      </a:lvl5pPr>
                      <a:lvl6pPr marL="2514600" indent="-228600" defTabSz="906463" eaLnBrk="0" fontAlgn="base" hangingPunct="0">
                        <a:spcBef>
                          <a:spcPct val="0"/>
                        </a:spcBef>
                        <a:spcAft>
                          <a:spcPct val="0"/>
                        </a:spcAft>
                        <a:buSzPct val="75000"/>
                        <a:defRPr sz="1400">
                          <a:solidFill>
                            <a:schemeClr val="tx1"/>
                          </a:solidFill>
                          <a:latin typeface="Arial" pitchFamily="34" charset="0"/>
                        </a:defRPr>
                      </a:lvl6pPr>
                      <a:lvl7pPr marL="2971800" indent="-228600" defTabSz="906463" eaLnBrk="0" fontAlgn="base" hangingPunct="0">
                        <a:spcBef>
                          <a:spcPct val="0"/>
                        </a:spcBef>
                        <a:spcAft>
                          <a:spcPct val="0"/>
                        </a:spcAft>
                        <a:buSzPct val="75000"/>
                        <a:defRPr sz="1400">
                          <a:solidFill>
                            <a:schemeClr val="tx1"/>
                          </a:solidFill>
                          <a:latin typeface="Arial" pitchFamily="34" charset="0"/>
                        </a:defRPr>
                      </a:lvl7pPr>
                      <a:lvl8pPr marL="3429000" indent="-228600" defTabSz="906463" eaLnBrk="0" fontAlgn="base" hangingPunct="0">
                        <a:spcBef>
                          <a:spcPct val="0"/>
                        </a:spcBef>
                        <a:spcAft>
                          <a:spcPct val="0"/>
                        </a:spcAft>
                        <a:buSzPct val="75000"/>
                        <a:defRPr sz="1400">
                          <a:solidFill>
                            <a:schemeClr val="tx1"/>
                          </a:solidFill>
                          <a:latin typeface="Arial" pitchFamily="34" charset="0"/>
                        </a:defRPr>
                      </a:lvl8pPr>
                      <a:lvl9pPr marL="3886200" indent="-228600" defTabSz="906463" eaLnBrk="0" fontAlgn="base" hangingPunct="0">
                        <a:spcBef>
                          <a:spcPct val="0"/>
                        </a:spcBef>
                        <a:spcAft>
                          <a:spcPct val="0"/>
                        </a:spcAft>
                        <a:buSzPct val="75000"/>
                        <a:defRPr sz="1400">
                          <a:solidFill>
                            <a:schemeClr val="tx1"/>
                          </a:solidFill>
                          <a:latin typeface="Arial" pitchFamily="34" charset="0"/>
                        </a:defRPr>
                      </a:lvl9pPr>
                    </a:lstStyle>
                    <a:p>
                      <a:pPr marL="0" marR="0" lvl="0" indent="0" algn="ctr" defTabSz="906463" rtl="0" eaLnBrk="1" fontAlgn="base" latinLnBrk="0" hangingPunct="1">
                        <a:lnSpc>
                          <a:spcPct val="100000"/>
                        </a:lnSpc>
                        <a:spcBef>
                          <a:spcPct val="0"/>
                        </a:spcBef>
                        <a:spcAft>
                          <a:spcPct val="0"/>
                        </a:spcAft>
                        <a:buClrTx/>
                        <a:buSzTx/>
                        <a:buFontTx/>
                        <a:buNone/>
                        <a:tabLst/>
                      </a:pPr>
                      <a:r>
                        <a:rPr kumimoji="0" lang="en-US" altLang="el-GR" sz="1100" b="1" i="0" u="none" strike="noStrike" cap="none" normalizeH="0" baseline="0" dirty="0" smtClean="0">
                          <a:ln>
                            <a:noFill/>
                          </a:ln>
                          <a:solidFill>
                            <a:srgbClr val="002060"/>
                          </a:solidFill>
                          <a:effectLst/>
                          <a:latin typeface="Arial" pitchFamily="34" charset="0"/>
                          <a:cs typeface="Arial" pitchFamily="34" charset="0"/>
                        </a:rPr>
                        <a:t>DESCRIPTION</a:t>
                      </a:r>
                      <a:endParaRPr kumimoji="0" lang="el-GR" altLang="el-GR" sz="1100" b="1" i="0" u="none" strike="noStrike" cap="none" normalizeH="0" baseline="0" dirty="0" smtClean="0">
                        <a:ln>
                          <a:noFill/>
                        </a:ln>
                        <a:solidFill>
                          <a:srgbClr val="002060"/>
                        </a:solidFill>
                        <a:effectLst/>
                        <a:latin typeface="Arial" pitchFamily="34" charset="0"/>
                        <a:cs typeface="Arial" pitchFamily="34" charset="0"/>
                      </a:endParaRPr>
                    </a:p>
                  </a:txBody>
                  <a:tcPr marL="101069" marR="101069" marT="46645" marB="466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defTabSz="906463" eaLnBrk="0" hangingPunct="0">
                        <a:buSzPct val="120000"/>
                        <a:defRPr sz="1400">
                          <a:solidFill>
                            <a:schemeClr val="tx1"/>
                          </a:solidFill>
                          <a:latin typeface="Arial" pitchFamily="34" charset="0"/>
                        </a:defRPr>
                      </a:lvl1pPr>
                      <a:lvl2pPr marL="742950" indent="-285750" defTabSz="906463" eaLnBrk="0" hangingPunct="0">
                        <a:buSzPct val="120000"/>
                        <a:defRPr sz="1400">
                          <a:solidFill>
                            <a:schemeClr val="tx1"/>
                          </a:solidFill>
                          <a:latin typeface="Arial" pitchFamily="34" charset="0"/>
                        </a:defRPr>
                      </a:lvl2pPr>
                      <a:lvl3pPr marL="1143000" indent="-228600" defTabSz="906463" eaLnBrk="0" hangingPunct="0">
                        <a:defRPr sz="1400">
                          <a:solidFill>
                            <a:schemeClr val="tx1"/>
                          </a:solidFill>
                          <a:latin typeface="Arial" pitchFamily="34" charset="0"/>
                        </a:defRPr>
                      </a:lvl3pPr>
                      <a:lvl4pPr marL="1600200" indent="-228600" defTabSz="906463" eaLnBrk="0" hangingPunct="0">
                        <a:buSzPct val="89000"/>
                        <a:defRPr sz="1400">
                          <a:solidFill>
                            <a:schemeClr val="tx1"/>
                          </a:solidFill>
                          <a:latin typeface="Arial" pitchFamily="34" charset="0"/>
                        </a:defRPr>
                      </a:lvl4pPr>
                      <a:lvl5pPr marL="2057400" indent="-228600" defTabSz="906463" eaLnBrk="0" hangingPunct="0">
                        <a:buSzPct val="75000"/>
                        <a:defRPr sz="1400">
                          <a:solidFill>
                            <a:schemeClr val="tx1"/>
                          </a:solidFill>
                          <a:latin typeface="Arial" pitchFamily="34" charset="0"/>
                        </a:defRPr>
                      </a:lvl5pPr>
                      <a:lvl6pPr marL="2514600" indent="-228600" defTabSz="906463" eaLnBrk="0" fontAlgn="base" hangingPunct="0">
                        <a:spcBef>
                          <a:spcPct val="0"/>
                        </a:spcBef>
                        <a:spcAft>
                          <a:spcPct val="0"/>
                        </a:spcAft>
                        <a:buSzPct val="75000"/>
                        <a:defRPr sz="1400">
                          <a:solidFill>
                            <a:schemeClr val="tx1"/>
                          </a:solidFill>
                          <a:latin typeface="Arial" pitchFamily="34" charset="0"/>
                        </a:defRPr>
                      </a:lvl6pPr>
                      <a:lvl7pPr marL="2971800" indent="-228600" defTabSz="906463" eaLnBrk="0" fontAlgn="base" hangingPunct="0">
                        <a:spcBef>
                          <a:spcPct val="0"/>
                        </a:spcBef>
                        <a:spcAft>
                          <a:spcPct val="0"/>
                        </a:spcAft>
                        <a:buSzPct val="75000"/>
                        <a:defRPr sz="1400">
                          <a:solidFill>
                            <a:schemeClr val="tx1"/>
                          </a:solidFill>
                          <a:latin typeface="Arial" pitchFamily="34" charset="0"/>
                        </a:defRPr>
                      </a:lvl7pPr>
                      <a:lvl8pPr marL="3429000" indent="-228600" defTabSz="906463" eaLnBrk="0" fontAlgn="base" hangingPunct="0">
                        <a:spcBef>
                          <a:spcPct val="0"/>
                        </a:spcBef>
                        <a:spcAft>
                          <a:spcPct val="0"/>
                        </a:spcAft>
                        <a:buSzPct val="75000"/>
                        <a:defRPr sz="1400">
                          <a:solidFill>
                            <a:schemeClr val="tx1"/>
                          </a:solidFill>
                          <a:latin typeface="Arial" pitchFamily="34" charset="0"/>
                        </a:defRPr>
                      </a:lvl8pPr>
                      <a:lvl9pPr marL="3886200" indent="-228600" defTabSz="906463" eaLnBrk="0" fontAlgn="base" hangingPunct="0">
                        <a:spcBef>
                          <a:spcPct val="0"/>
                        </a:spcBef>
                        <a:spcAft>
                          <a:spcPct val="0"/>
                        </a:spcAft>
                        <a:buSzPct val="75000"/>
                        <a:defRPr sz="1400">
                          <a:solidFill>
                            <a:schemeClr val="tx1"/>
                          </a:solidFill>
                          <a:latin typeface="Arial" pitchFamily="34" charset="0"/>
                        </a:defRPr>
                      </a:lvl9pPr>
                    </a:lstStyle>
                    <a:p>
                      <a:pPr marL="0" marR="0" lvl="0" indent="0" algn="ctr" defTabSz="906463" rtl="0" eaLnBrk="1" fontAlgn="base" latinLnBrk="0" hangingPunct="1">
                        <a:lnSpc>
                          <a:spcPct val="100000"/>
                        </a:lnSpc>
                        <a:spcBef>
                          <a:spcPct val="0"/>
                        </a:spcBef>
                        <a:spcAft>
                          <a:spcPct val="0"/>
                        </a:spcAft>
                        <a:buClrTx/>
                        <a:buSzTx/>
                        <a:buFontTx/>
                        <a:buNone/>
                        <a:tabLst/>
                      </a:pPr>
                      <a:r>
                        <a:rPr kumimoji="0" lang="en-US" altLang="el-GR" sz="1100" b="1" i="0" u="none" strike="noStrike" cap="none" normalizeH="0" baseline="0" dirty="0" smtClean="0">
                          <a:ln>
                            <a:noFill/>
                          </a:ln>
                          <a:solidFill>
                            <a:srgbClr val="002060"/>
                          </a:solidFill>
                          <a:effectLst/>
                          <a:latin typeface="Arial" pitchFamily="34" charset="0"/>
                          <a:cs typeface="Arial" pitchFamily="34" charset="0"/>
                        </a:rPr>
                        <a:t>METRICS</a:t>
                      </a:r>
                      <a:endParaRPr kumimoji="0" lang="el-GR" altLang="el-GR" sz="1100" b="1" i="0" u="none" strike="noStrike" cap="none" normalizeH="0" baseline="0" dirty="0" smtClean="0">
                        <a:ln>
                          <a:noFill/>
                        </a:ln>
                        <a:solidFill>
                          <a:srgbClr val="002060"/>
                        </a:solidFill>
                        <a:effectLst/>
                        <a:latin typeface="Arial" pitchFamily="34" charset="0"/>
                        <a:cs typeface="Arial" pitchFamily="34" charset="0"/>
                      </a:endParaRPr>
                    </a:p>
                  </a:txBody>
                  <a:tcPr marL="101069" marR="101069" marT="46645" marB="466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52837">
                <a:tc>
                  <a:txBody>
                    <a:bodyPr/>
                    <a:lstStyle>
                      <a:lvl1pPr marL="342900" indent="-342900" eaLnBrk="0" hangingPunct="0">
                        <a:buSzPct val="120000"/>
                        <a:defRPr sz="1400">
                          <a:solidFill>
                            <a:schemeClr val="tx1"/>
                          </a:solidFill>
                          <a:latin typeface="Arial" pitchFamily="34" charset="0"/>
                        </a:defRPr>
                      </a:lvl1pPr>
                      <a:lvl2pPr marL="285750" indent="-285750" eaLnBrk="0" hangingPunct="0">
                        <a:buSzPct val="12000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buSzPct val="89000"/>
                        <a:defRPr sz="1400">
                          <a:solidFill>
                            <a:schemeClr val="tx1"/>
                          </a:solidFill>
                          <a:latin typeface="Arial" pitchFamily="34" charset="0"/>
                        </a:defRPr>
                      </a:lvl4pPr>
                      <a:lvl5pPr marL="2057400" indent="-228600" eaLnBrk="0" hangingPunct="0">
                        <a:buSzPct val="75000"/>
                        <a:defRPr sz="1400">
                          <a:solidFill>
                            <a:schemeClr val="tx1"/>
                          </a:solidFill>
                          <a:latin typeface="Arial" pitchFamily="34" charset="0"/>
                        </a:defRPr>
                      </a:lvl5pPr>
                      <a:lvl6pPr marL="2514600" indent="-228600" eaLnBrk="0" fontAlgn="base" hangingPunct="0">
                        <a:spcBef>
                          <a:spcPct val="0"/>
                        </a:spcBef>
                        <a:spcAft>
                          <a:spcPct val="0"/>
                        </a:spcAft>
                        <a:buSzPct val="75000"/>
                        <a:defRPr sz="1400">
                          <a:solidFill>
                            <a:schemeClr val="tx1"/>
                          </a:solidFill>
                          <a:latin typeface="Arial" pitchFamily="34" charset="0"/>
                        </a:defRPr>
                      </a:lvl6pPr>
                      <a:lvl7pPr marL="2971800" indent="-228600" eaLnBrk="0" fontAlgn="base" hangingPunct="0">
                        <a:spcBef>
                          <a:spcPct val="0"/>
                        </a:spcBef>
                        <a:spcAft>
                          <a:spcPct val="0"/>
                        </a:spcAft>
                        <a:buSzPct val="75000"/>
                        <a:defRPr sz="1400">
                          <a:solidFill>
                            <a:schemeClr val="tx1"/>
                          </a:solidFill>
                          <a:latin typeface="Arial" pitchFamily="34" charset="0"/>
                        </a:defRPr>
                      </a:lvl7pPr>
                      <a:lvl8pPr marL="3429000" indent="-228600" eaLnBrk="0" fontAlgn="base" hangingPunct="0">
                        <a:spcBef>
                          <a:spcPct val="0"/>
                        </a:spcBef>
                        <a:spcAft>
                          <a:spcPct val="0"/>
                        </a:spcAft>
                        <a:buSzPct val="75000"/>
                        <a:defRPr sz="1400">
                          <a:solidFill>
                            <a:schemeClr val="tx1"/>
                          </a:solidFill>
                          <a:latin typeface="Arial" pitchFamily="34" charset="0"/>
                        </a:defRPr>
                      </a:lvl8pPr>
                      <a:lvl9pPr marL="3886200" indent="-228600" eaLnBrk="0" fontAlgn="base" hangingPunct="0">
                        <a:spcBef>
                          <a:spcPct val="0"/>
                        </a:spcBef>
                        <a:spcAft>
                          <a:spcPct val="0"/>
                        </a:spcAft>
                        <a:buSzPct val="75000"/>
                        <a:defRPr sz="1400">
                          <a:solidFill>
                            <a:schemeClr val="tx1"/>
                          </a:solidFill>
                          <a:latin typeface="Arial" pitchFamily="34" charset="0"/>
                        </a:defRPr>
                      </a:lvl9pPr>
                    </a:lstStyle>
                    <a:p>
                      <a:pPr marL="285750" marR="0" lvl="1" indent="-28575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altLang="el-GR" sz="1100" b="0" i="0" u="none" strike="noStrike" cap="none" normalizeH="0" baseline="0" dirty="0" smtClean="0">
                        <a:ln>
                          <a:noFill/>
                        </a:ln>
                        <a:solidFill>
                          <a:srgbClr val="000000"/>
                        </a:solidFill>
                        <a:effectLst/>
                        <a:latin typeface="Arial" pitchFamily="34" charset="0"/>
                        <a:cs typeface="Arial" pitchFamily="34" charset="0"/>
                      </a:endParaRPr>
                    </a:p>
                    <a:p>
                      <a:pPr marL="285750" marR="0" lvl="1"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altLang="el-GR" sz="1100" b="0" i="0" u="none" strike="noStrike" cap="none" normalizeH="0" baseline="0" dirty="0" smtClean="0">
                          <a:ln>
                            <a:noFill/>
                          </a:ln>
                          <a:solidFill>
                            <a:srgbClr val="000000"/>
                          </a:solidFill>
                          <a:effectLst/>
                          <a:latin typeface="Arial" pitchFamily="34" charset="0"/>
                          <a:cs typeface="Arial" pitchFamily="34" charset="0"/>
                        </a:rPr>
                        <a:t>Exploration assets in Greece</a:t>
                      </a:r>
                    </a:p>
                    <a:p>
                      <a:pPr marL="285750" marR="0" lvl="1" indent="-285750" algn="l" defTabSz="914400" rtl="0" eaLnBrk="1" fontAlgn="base" latinLnBrk="0" hangingPunct="1">
                        <a:lnSpc>
                          <a:spcPct val="100000"/>
                        </a:lnSpc>
                        <a:spcBef>
                          <a:spcPct val="0"/>
                        </a:spcBef>
                        <a:spcAft>
                          <a:spcPct val="0"/>
                        </a:spcAft>
                        <a:buClrTx/>
                        <a:buSzTx/>
                        <a:buFont typeface="Arial" pitchFamily="34" charset="0"/>
                        <a:buNone/>
                        <a:tabLst/>
                      </a:pPr>
                      <a:endParaRPr kumimoji="0" lang="en-GB" altLang="el-GR" sz="1100" b="0" i="0" u="none" strike="noStrike" cap="none" normalizeH="0" baseline="0" dirty="0" smtClean="0">
                        <a:ln>
                          <a:noFill/>
                        </a:ln>
                        <a:solidFill>
                          <a:srgbClr val="000000"/>
                        </a:solidFill>
                        <a:effectLst/>
                        <a:latin typeface="Arial" pitchFamily="34" charset="0"/>
                        <a:cs typeface="Arial" pitchFamily="34" charset="0"/>
                      </a:endParaRPr>
                    </a:p>
                  </a:txBody>
                  <a:tcPr marL="101069" marR="101069" marT="46645" marB="466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285750" indent="-285750" defTabSz="906463" eaLnBrk="0" hangingPunct="0">
                        <a:buSzPct val="120000"/>
                        <a:defRPr sz="1400">
                          <a:solidFill>
                            <a:schemeClr val="tx1"/>
                          </a:solidFill>
                          <a:latin typeface="Arial" pitchFamily="34" charset="0"/>
                        </a:defRPr>
                      </a:lvl1pPr>
                      <a:lvl2pPr marL="742950" indent="-285750" defTabSz="906463" eaLnBrk="0" hangingPunct="0">
                        <a:buSzPct val="120000"/>
                        <a:defRPr sz="1400">
                          <a:solidFill>
                            <a:schemeClr val="tx1"/>
                          </a:solidFill>
                          <a:latin typeface="Arial" pitchFamily="34" charset="0"/>
                        </a:defRPr>
                      </a:lvl2pPr>
                      <a:lvl3pPr marL="1143000" indent="-228600" defTabSz="906463" eaLnBrk="0" hangingPunct="0">
                        <a:defRPr sz="1400">
                          <a:solidFill>
                            <a:schemeClr val="tx1"/>
                          </a:solidFill>
                          <a:latin typeface="Arial" pitchFamily="34" charset="0"/>
                        </a:defRPr>
                      </a:lvl3pPr>
                      <a:lvl4pPr marL="1600200" indent="-228600" defTabSz="906463" eaLnBrk="0" hangingPunct="0">
                        <a:buSzPct val="89000"/>
                        <a:defRPr sz="1400">
                          <a:solidFill>
                            <a:schemeClr val="tx1"/>
                          </a:solidFill>
                          <a:latin typeface="Arial" pitchFamily="34" charset="0"/>
                        </a:defRPr>
                      </a:lvl4pPr>
                      <a:lvl5pPr marL="2057400" indent="-228600" defTabSz="906463" eaLnBrk="0" hangingPunct="0">
                        <a:buSzPct val="75000"/>
                        <a:defRPr sz="1400">
                          <a:solidFill>
                            <a:schemeClr val="tx1"/>
                          </a:solidFill>
                          <a:latin typeface="Arial" pitchFamily="34" charset="0"/>
                        </a:defRPr>
                      </a:lvl5pPr>
                      <a:lvl6pPr marL="2514600" indent="-228600" defTabSz="906463" eaLnBrk="0" fontAlgn="base" hangingPunct="0">
                        <a:spcBef>
                          <a:spcPct val="0"/>
                        </a:spcBef>
                        <a:spcAft>
                          <a:spcPct val="0"/>
                        </a:spcAft>
                        <a:buSzPct val="75000"/>
                        <a:defRPr sz="1400">
                          <a:solidFill>
                            <a:schemeClr val="tx1"/>
                          </a:solidFill>
                          <a:latin typeface="Arial" pitchFamily="34" charset="0"/>
                        </a:defRPr>
                      </a:lvl6pPr>
                      <a:lvl7pPr marL="2971800" indent="-228600" defTabSz="906463" eaLnBrk="0" fontAlgn="base" hangingPunct="0">
                        <a:spcBef>
                          <a:spcPct val="0"/>
                        </a:spcBef>
                        <a:spcAft>
                          <a:spcPct val="0"/>
                        </a:spcAft>
                        <a:buSzPct val="75000"/>
                        <a:defRPr sz="1400">
                          <a:solidFill>
                            <a:schemeClr val="tx1"/>
                          </a:solidFill>
                          <a:latin typeface="Arial" pitchFamily="34" charset="0"/>
                        </a:defRPr>
                      </a:lvl7pPr>
                      <a:lvl8pPr marL="3429000" indent="-228600" defTabSz="906463" eaLnBrk="0" fontAlgn="base" hangingPunct="0">
                        <a:spcBef>
                          <a:spcPct val="0"/>
                        </a:spcBef>
                        <a:spcAft>
                          <a:spcPct val="0"/>
                        </a:spcAft>
                        <a:buSzPct val="75000"/>
                        <a:defRPr sz="1400">
                          <a:solidFill>
                            <a:schemeClr val="tx1"/>
                          </a:solidFill>
                          <a:latin typeface="Arial" pitchFamily="34" charset="0"/>
                        </a:defRPr>
                      </a:lvl8pPr>
                      <a:lvl9pPr marL="3886200" indent="-228600" defTabSz="906463" eaLnBrk="0" fontAlgn="base" hangingPunct="0">
                        <a:spcBef>
                          <a:spcPct val="0"/>
                        </a:spcBef>
                        <a:spcAft>
                          <a:spcPct val="0"/>
                        </a:spcAft>
                        <a:buSzPct val="75000"/>
                        <a:defRPr sz="1400">
                          <a:solidFill>
                            <a:schemeClr val="tx1"/>
                          </a:solidFill>
                          <a:latin typeface="Arial" pitchFamily="34" charset="0"/>
                        </a:defRPr>
                      </a:lvl9pPr>
                    </a:lstStyle>
                    <a:p>
                      <a:pPr marL="285750" marR="0" lvl="0" indent="-285750" algn="l" defTabSz="906463" rtl="0" eaLnBrk="1" fontAlgn="base" latinLnBrk="0" hangingPunct="1">
                        <a:lnSpc>
                          <a:spcPct val="100000"/>
                        </a:lnSpc>
                        <a:spcBef>
                          <a:spcPct val="0"/>
                        </a:spcBef>
                        <a:spcAft>
                          <a:spcPct val="0"/>
                        </a:spcAft>
                        <a:buClrTx/>
                        <a:buSzTx/>
                        <a:buFont typeface="Arial" pitchFamily="34" charset="0"/>
                        <a:buChar char="•"/>
                        <a:tabLst/>
                      </a:pPr>
                      <a:r>
                        <a:rPr kumimoji="0" lang="en-GB" altLang="el-GR" sz="1100" b="0" i="0" u="none" strike="noStrike" kern="1200" cap="none" normalizeH="0" baseline="0" dirty="0" smtClean="0">
                          <a:ln>
                            <a:noFill/>
                          </a:ln>
                          <a:solidFill>
                            <a:schemeClr val="tx1"/>
                          </a:solidFill>
                          <a:effectLst/>
                          <a:latin typeface="Arial" pitchFamily="34" charset="0"/>
                          <a:ea typeface="+mn-ea"/>
                          <a:cs typeface="Arial" pitchFamily="34" charset="0"/>
                        </a:rPr>
                        <a:t>50% (operator) in W. </a:t>
                      </a:r>
                      <a:r>
                        <a:rPr kumimoji="0" lang="en-GB" altLang="el-GR" sz="1100" b="0" i="0" u="none" strike="noStrike" kern="1200" cap="none" normalizeH="0" baseline="0" dirty="0" err="1" smtClean="0">
                          <a:ln>
                            <a:noFill/>
                          </a:ln>
                          <a:solidFill>
                            <a:schemeClr val="tx1"/>
                          </a:solidFill>
                          <a:effectLst/>
                          <a:latin typeface="Arial" pitchFamily="34" charset="0"/>
                          <a:ea typeface="+mn-ea"/>
                          <a:cs typeface="Arial" pitchFamily="34" charset="0"/>
                        </a:rPr>
                        <a:t>Patraikos</a:t>
                      </a:r>
                      <a:r>
                        <a:rPr kumimoji="0" lang="en-GB" altLang="el-GR" sz="1100" b="0" i="0" u="none" strike="noStrike" kern="1200" cap="none" normalizeH="0" baseline="0" dirty="0" smtClean="0">
                          <a:ln>
                            <a:noFill/>
                          </a:ln>
                          <a:solidFill>
                            <a:schemeClr val="tx1"/>
                          </a:solidFill>
                          <a:effectLst/>
                          <a:latin typeface="Arial" pitchFamily="34" charset="0"/>
                          <a:ea typeface="+mn-ea"/>
                          <a:cs typeface="Arial" pitchFamily="34" charset="0"/>
                        </a:rPr>
                        <a:t> </a:t>
                      </a:r>
                    </a:p>
                    <a:p>
                      <a:pPr marL="285750" marR="0" lvl="0" indent="-285750" algn="l" defTabSz="906463" rtl="0" eaLnBrk="1" fontAlgn="base" latinLnBrk="0" hangingPunct="1">
                        <a:lnSpc>
                          <a:spcPct val="100000"/>
                        </a:lnSpc>
                        <a:spcBef>
                          <a:spcPct val="0"/>
                        </a:spcBef>
                        <a:spcAft>
                          <a:spcPct val="0"/>
                        </a:spcAft>
                        <a:buClrTx/>
                        <a:buSzTx/>
                        <a:buFont typeface="Arial" pitchFamily="34" charset="0"/>
                        <a:buChar char="•"/>
                        <a:tabLst/>
                      </a:pPr>
                      <a:r>
                        <a:rPr kumimoji="0" lang="en-GB" altLang="el-GR" sz="1100" b="0" i="0" u="none" strike="noStrike" kern="1200" cap="none" normalizeH="0" baseline="0" dirty="0" smtClean="0">
                          <a:ln>
                            <a:noFill/>
                          </a:ln>
                          <a:solidFill>
                            <a:schemeClr val="tx1"/>
                          </a:solidFill>
                          <a:effectLst/>
                          <a:latin typeface="Arial" pitchFamily="34" charset="0"/>
                          <a:ea typeface="+mn-ea"/>
                          <a:cs typeface="Arial" pitchFamily="34" charset="0"/>
                        </a:rPr>
                        <a:t>Exploration rights in 4 more areas</a:t>
                      </a:r>
                    </a:p>
                  </a:txBody>
                  <a:tcPr marL="101069" marR="101069" marT="46645" marB="466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xmlns="" val="10001"/>
                  </a:ext>
                </a:extLst>
              </a:tr>
              <a:tr h="948514">
                <a:tc>
                  <a:txBody>
                    <a:bodyPr/>
                    <a:lstStyle>
                      <a:lvl1pPr marL="285750" indent="-285750" defTabSz="906463" eaLnBrk="0" hangingPunct="0">
                        <a:buSzPct val="120000"/>
                        <a:defRPr sz="1400">
                          <a:solidFill>
                            <a:schemeClr val="tx1"/>
                          </a:solidFill>
                          <a:latin typeface="Arial" pitchFamily="34" charset="0"/>
                        </a:defRPr>
                      </a:lvl1pPr>
                      <a:lvl2pPr marL="742950" indent="-285750" defTabSz="906463" eaLnBrk="0" hangingPunct="0">
                        <a:buSzPct val="120000"/>
                        <a:defRPr sz="1400">
                          <a:solidFill>
                            <a:schemeClr val="tx1"/>
                          </a:solidFill>
                          <a:latin typeface="Arial" pitchFamily="34" charset="0"/>
                        </a:defRPr>
                      </a:lvl2pPr>
                      <a:lvl3pPr marL="1143000" indent="-228600" defTabSz="906463" eaLnBrk="0" hangingPunct="0">
                        <a:defRPr sz="1400">
                          <a:solidFill>
                            <a:schemeClr val="tx1"/>
                          </a:solidFill>
                          <a:latin typeface="Arial" pitchFamily="34" charset="0"/>
                        </a:defRPr>
                      </a:lvl3pPr>
                      <a:lvl4pPr marL="1600200" indent="-228600" defTabSz="906463" eaLnBrk="0" hangingPunct="0">
                        <a:buSzPct val="89000"/>
                        <a:defRPr sz="1400">
                          <a:solidFill>
                            <a:schemeClr val="tx1"/>
                          </a:solidFill>
                          <a:latin typeface="Arial" pitchFamily="34" charset="0"/>
                        </a:defRPr>
                      </a:lvl4pPr>
                      <a:lvl5pPr marL="2057400" indent="-228600" defTabSz="906463" eaLnBrk="0" hangingPunct="0">
                        <a:buSzPct val="75000"/>
                        <a:defRPr sz="1400">
                          <a:solidFill>
                            <a:schemeClr val="tx1"/>
                          </a:solidFill>
                          <a:latin typeface="Arial" pitchFamily="34" charset="0"/>
                        </a:defRPr>
                      </a:lvl5pPr>
                      <a:lvl6pPr marL="2514600" indent="-228600" defTabSz="906463" eaLnBrk="0" fontAlgn="base" hangingPunct="0">
                        <a:spcBef>
                          <a:spcPct val="0"/>
                        </a:spcBef>
                        <a:spcAft>
                          <a:spcPct val="0"/>
                        </a:spcAft>
                        <a:buSzPct val="75000"/>
                        <a:defRPr sz="1400">
                          <a:solidFill>
                            <a:schemeClr val="tx1"/>
                          </a:solidFill>
                          <a:latin typeface="Arial" pitchFamily="34" charset="0"/>
                        </a:defRPr>
                      </a:lvl6pPr>
                      <a:lvl7pPr marL="2971800" indent="-228600" defTabSz="906463" eaLnBrk="0" fontAlgn="base" hangingPunct="0">
                        <a:spcBef>
                          <a:spcPct val="0"/>
                        </a:spcBef>
                        <a:spcAft>
                          <a:spcPct val="0"/>
                        </a:spcAft>
                        <a:buSzPct val="75000"/>
                        <a:defRPr sz="1400">
                          <a:solidFill>
                            <a:schemeClr val="tx1"/>
                          </a:solidFill>
                          <a:latin typeface="Arial" pitchFamily="34" charset="0"/>
                        </a:defRPr>
                      </a:lvl7pPr>
                      <a:lvl8pPr marL="3429000" indent="-228600" defTabSz="906463" eaLnBrk="0" fontAlgn="base" hangingPunct="0">
                        <a:spcBef>
                          <a:spcPct val="0"/>
                        </a:spcBef>
                        <a:spcAft>
                          <a:spcPct val="0"/>
                        </a:spcAft>
                        <a:buSzPct val="75000"/>
                        <a:defRPr sz="1400">
                          <a:solidFill>
                            <a:schemeClr val="tx1"/>
                          </a:solidFill>
                          <a:latin typeface="Arial" pitchFamily="34" charset="0"/>
                        </a:defRPr>
                      </a:lvl8pPr>
                      <a:lvl9pPr marL="3886200" indent="-228600" defTabSz="906463" eaLnBrk="0" fontAlgn="base" hangingPunct="0">
                        <a:spcBef>
                          <a:spcPct val="0"/>
                        </a:spcBef>
                        <a:spcAft>
                          <a:spcPct val="0"/>
                        </a:spcAft>
                        <a:buSzPct val="75000"/>
                        <a:defRPr sz="1400">
                          <a:solidFill>
                            <a:schemeClr val="tx1"/>
                          </a:solidFill>
                          <a:latin typeface="Arial" pitchFamily="34" charset="0"/>
                        </a:defRPr>
                      </a:lvl9pPr>
                    </a:lstStyle>
                    <a:p>
                      <a:pPr marL="285750" marR="0" lvl="0" indent="-285750" algn="l" defTabSz="906463" rtl="0" eaLnBrk="1" fontAlgn="base" latinLnBrk="0" hangingPunct="1">
                        <a:lnSpc>
                          <a:spcPct val="100000"/>
                        </a:lnSpc>
                        <a:spcBef>
                          <a:spcPct val="0"/>
                        </a:spcBef>
                        <a:spcAft>
                          <a:spcPct val="0"/>
                        </a:spcAft>
                        <a:buClrTx/>
                        <a:buSzTx/>
                        <a:buFont typeface="Arial" pitchFamily="34" charset="0"/>
                        <a:buChar char="•"/>
                        <a:tabLst/>
                      </a:pPr>
                      <a:r>
                        <a:rPr kumimoji="0" lang="en-GB" altLang="el-GR" sz="1100" b="0" i="0" u="none" strike="noStrike" cap="none" normalizeH="0" baseline="0" dirty="0" smtClean="0">
                          <a:ln>
                            <a:noFill/>
                          </a:ln>
                          <a:solidFill>
                            <a:srgbClr val="000000"/>
                          </a:solidFill>
                          <a:effectLst/>
                          <a:latin typeface="Arial" pitchFamily="34" charset="0"/>
                          <a:cs typeface="Arial" pitchFamily="34" charset="0"/>
                        </a:rPr>
                        <a:t>Complex (recently upgraded) refining system:</a:t>
                      </a:r>
                    </a:p>
                    <a:p>
                      <a:pPr marL="285750" marR="0" lvl="0" indent="-285750" algn="l" defTabSz="906463" rtl="0" eaLnBrk="1" fontAlgn="base" latinLnBrk="0" hangingPunct="1">
                        <a:lnSpc>
                          <a:spcPct val="100000"/>
                        </a:lnSpc>
                        <a:spcBef>
                          <a:spcPct val="0"/>
                        </a:spcBef>
                        <a:spcAft>
                          <a:spcPct val="0"/>
                        </a:spcAft>
                        <a:buClrTx/>
                        <a:buSzTx/>
                        <a:buFont typeface="Arial" pitchFamily="34" charset="0"/>
                        <a:buChar char="–"/>
                        <a:tabLst/>
                      </a:pPr>
                      <a:r>
                        <a:rPr kumimoji="0" lang="en-GB" altLang="el-GR" sz="1100" b="0" i="0" u="none" strike="noStrike" cap="none" normalizeH="0" baseline="0" dirty="0" err="1" smtClean="0">
                          <a:ln>
                            <a:noFill/>
                          </a:ln>
                          <a:solidFill>
                            <a:srgbClr val="000000"/>
                          </a:solidFill>
                          <a:effectLst/>
                          <a:latin typeface="Arial" pitchFamily="34" charset="0"/>
                          <a:cs typeface="Arial" pitchFamily="34" charset="0"/>
                        </a:rPr>
                        <a:t>Aspropyrgos</a:t>
                      </a:r>
                      <a:r>
                        <a:rPr kumimoji="0" lang="en-GB" altLang="el-GR" sz="1100" b="0" i="0" u="none" strike="noStrike" cap="none" normalizeH="0" baseline="0" dirty="0" smtClean="0">
                          <a:ln>
                            <a:noFill/>
                          </a:ln>
                          <a:solidFill>
                            <a:srgbClr val="000000"/>
                          </a:solidFill>
                          <a:effectLst/>
                          <a:latin typeface="Arial" pitchFamily="34" charset="0"/>
                          <a:cs typeface="Arial" pitchFamily="34" charset="0"/>
                        </a:rPr>
                        <a:t> (FCC, 148kbpd)</a:t>
                      </a:r>
                    </a:p>
                    <a:p>
                      <a:pPr marL="285750" marR="0" lvl="0" indent="-285750" algn="l" defTabSz="906463" rtl="0" eaLnBrk="1" fontAlgn="base" latinLnBrk="0" hangingPunct="1">
                        <a:lnSpc>
                          <a:spcPct val="100000"/>
                        </a:lnSpc>
                        <a:spcBef>
                          <a:spcPct val="0"/>
                        </a:spcBef>
                        <a:spcAft>
                          <a:spcPct val="0"/>
                        </a:spcAft>
                        <a:buClrTx/>
                        <a:buSzTx/>
                        <a:buFont typeface="Arial" pitchFamily="34" charset="0"/>
                        <a:buChar char="–"/>
                        <a:tabLst/>
                      </a:pPr>
                      <a:r>
                        <a:rPr kumimoji="0" lang="en-GB" altLang="el-GR" sz="1100" b="0" i="0" u="none" strike="noStrike" cap="none" normalizeH="0" baseline="0" dirty="0" err="1" smtClean="0">
                          <a:ln>
                            <a:noFill/>
                          </a:ln>
                          <a:solidFill>
                            <a:srgbClr val="000000"/>
                          </a:solidFill>
                          <a:effectLst/>
                          <a:latin typeface="Arial" pitchFamily="34" charset="0"/>
                          <a:cs typeface="Arial" pitchFamily="34" charset="0"/>
                        </a:rPr>
                        <a:t>Elefsina</a:t>
                      </a:r>
                      <a:r>
                        <a:rPr kumimoji="0" lang="en-GB" altLang="el-GR" sz="1100" b="0" i="0" u="none" strike="noStrike" cap="none" normalizeH="0" baseline="0" dirty="0" smtClean="0">
                          <a:ln>
                            <a:noFill/>
                          </a:ln>
                          <a:solidFill>
                            <a:srgbClr val="000000"/>
                          </a:solidFill>
                          <a:effectLst/>
                          <a:latin typeface="Arial" pitchFamily="34" charset="0"/>
                          <a:cs typeface="Arial" pitchFamily="34" charset="0"/>
                        </a:rPr>
                        <a:t> (HDC, 100kbpd)</a:t>
                      </a:r>
                    </a:p>
                    <a:p>
                      <a:pPr marL="285750" marR="0" lvl="0" indent="-285750" algn="l" defTabSz="906463" rtl="0" eaLnBrk="1" fontAlgn="base" latinLnBrk="0" hangingPunct="1">
                        <a:lnSpc>
                          <a:spcPct val="100000"/>
                        </a:lnSpc>
                        <a:spcBef>
                          <a:spcPct val="0"/>
                        </a:spcBef>
                        <a:spcAft>
                          <a:spcPct val="0"/>
                        </a:spcAft>
                        <a:buClrTx/>
                        <a:buSzTx/>
                        <a:buFont typeface="Arial" pitchFamily="34" charset="0"/>
                        <a:buChar char="–"/>
                        <a:tabLst/>
                      </a:pPr>
                      <a:r>
                        <a:rPr kumimoji="0" lang="en-GB" altLang="el-GR" sz="1100" b="0" i="0" u="none" strike="noStrike" cap="none" normalizeH="0" baseline="0" dirty="0" smtClean="0">
                          <a:ln>
                            <a:noFill/>
                          </a:ln>
                          <a:solidFill>
                            <a:srgbClr val="000000"/>
                          </a:solidFill>
                          <a:effectLst/>
                          <a:latin typeface="Arial" pitchFamily="34" charset="0"/>
                          <a:cs typeface="Arial" pitchFamily="34" charset="0"/>
                        </a:rPr>
                        <a:t>Thessaloniki (HS, 93kbpd)</a:t>
                      </a:r>
                    </a:p>
                    <a:p>
                      <a:pPr marL="285750" marR="0" lvl="0" indent="-285750" algn="l" defTabSz="906463" rtl="0" eaLnBrk="1" fontAlgn="base" latinLnBrk="0" hangingPunct="1">
                        <a:lnSpc>
                          <a:spcPct val="100000"/>
                        </a:lnSpc>
                        <a:spcBef>
                          <a:spcPct val="0"/>
                        </a:spcBef>
                        <a:spcAft>
                          <a:spcPct val="0"/>
                        </a:spcAft>
                        <a:buClrTx/>
                        <a:buSzTx/>
                        <a:buFont typeface="Arial" pitchFamily="34" charset="0"/>
                        <a:buChar char="•"/>
                        <a:tabLst/>
                      </a:pPr>
                      <a:r>
                        <a:rPr kumimoji="0" lang="en-GB" altLang="el-GR" sz="1100" b="0" i="0" u="none" strike="noStrike" cap="none" normalizeH="0" baseline="0" dirty="0" smtClean="0">
                          <a:ln>
                            <a:noFill/>
                          </a:ln>
                          <a:solidFill>
                            <a:srgbClr val="000000"/>
                          </a:solidFill>
                          <a:effectLst/>
                          <a:latin typeface="Arial" pitchFamily="34" charset="0"/>
                          <a:cs typeface="Arial" pitchFamily="34" charset="0"/>
                        </a:rPr>
                        <a:t>Pipeline fed refinery/terminal in FYROM</a:t>
                      </a:r>
                      <a:endParaRPr kumimoji="0" lang="el-GR" altLang="el-GR" sz="1100" b="0" i="0" u="none" strike="noStrike" cap="none" normalizeH="0" baseline="0" dirty="0" smtClean="0">
                        <a:ln>
                          <a:noFill/>
                        </a:ln>
                        <a:solidFill>
                          <a:srgbClr val="000000"/>
                        </a:solidFill>
                        <a:effectLst/>
                        <a:latin typeface="Arial" pitchFamily="34" charset="0"/>
                        <a:cs typeface="Arial" pitchFamily="34" charset="0"/>
                      </a:endParaRPr>
                    </a:p>
                  </a:txBody>
                  <a:tcPr marL="101069" marR="101069" marT="46645" marB="466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marL="285750" indent="-285750" defTabSz="906463" eaLnBrk="0" hangingPunct="0">
                        <a:buSzPct val="120000"/>
                        <a:defRPr sz="1400">
                          <a:solidFill>
                            <a:schemeClr val="tx1"/>
                          </a:solidFill>
                          <a:latin typeface="Arial" pitchFamily="34" charset="0"/>
                        </a:defRPr>
                      </a:lvl1pPr>
                      <a:lvl2pPr marL="742950" indent="-285750" defTabSz="906463" eaLnBrk="0" hangingPunct="0">
                        <a:buSzPct val="120000"/>
                        <a:defRPr sz="1400">
                          <a:solidFill>
                            <a:schemeClr val="tx1"/>
                          </a:solidFill>
                          <a:latin typeface="Arial" pitchFamily="34" charset="0"/>
                        </a:defRPr>
                      </a:lvl2pPr>
                      <a:lvl3pPr marL="1143000" indent="-228600" defTabSz="906463" eaLnBrk="0" hangingPunct="0">
                        <a:defRPr sz="1400">
                          <a:solidFill>
                            <a:schemeClr val="tx1"/>
                          </a:solidFill>
                          <a:latin typeface="Arial" pitchFamily="34" charset="0"/>
                        </a:defRPr>
                      </a:lvl3pPr>
                      <a:lvl4pPr marL="1600200" indent="-228600" defTabSz="906463" eaLnBrk="0" hangingPunct="0">
                        <a:buSzPct val="89000"/>
                        <a:defRPr sz="1400">
                          <a:solidFill>
                            <a:schemeClr val="tx1"/>
                          </a:solidFill>
                          <a:latin typeface="Arial" pitchFamily="34" charset="0"/>
                        </a:defRPr>
                      </a:lvl4pPr>
                      <a:lvl5pPr marL="2057400" indent="-228600" defTabSz="906463" eaLnBrk="0" hangingPunct="0">
                        <a:buSzPct val="75000"/>
                        <a:defRPr sz="1400">
                          <a:solidFill>
                            <a:schemeClr val="tx1"/>
                          </a:solidFill>
                          <a:latin typeface="Arial" pitchFamily="34" charset="0"/>
                        </a:defRPr>
                      </a:lvl5pPr>
                      <a:lvl6pPr marL="2514600" indent="-228600" defTabSz="906463" eaLnBrk="0" fontAlgn="base" hangingPunct="0">
                        <a:spcBef>
                          <a:spcPct val="0"/>
                        </a:spcBef>
                        <a:spcAft>
                          <a:spcPct val="0"/>
                        </a:spcAft>
                        <a:buSzPct val="75000"/>
                        <a:defRPr sz="1400">
                          <a:solidFill>
                            <a:schemeClr val="tx1"/>
                          </a:solidFill>
                          <a:latin typeface="Arial" pitchFamily="34" charset="0"/>
                        </a:defRPr>
                      </a:lvl6pPr>
                      <a:lvl7pPr marL="2971800" indent="-228600" defTabSz="906463" eaLnBrk="0" fontAlgn="base" hangingPunct="0">
                        <a:spcBef>
                          <a:spcPct val="0"/>
                        </a:spcBef>
                        <a:spcAft>
                          <a:spcPct val="0"/>
                        </a:spcAft>
                        <a:buSzPct val="75000"/>
                        <a:defRPr sz="1400">
                          <a:solidFill>
                            <a:schemeClr val="tx1"/>
                          </a:solidFill>
                          <a:latin typeface="Arial" pitchFamily="34" charset="0"/>
                        </a:defRPr>
                      </a:lvl7pPr>
                      <a:lvl8pPr marL="3429000" indent="-228600" defTabSz="906463" eaLnBrk="0" fontAlgn="base" hangingPunct="0">
                        <a:spcBef>
                          <a:spcPct val="0"/>
                        </a:spcBef>
                        <a:spcAft>
                          <a:spcPct val="0"/>
                        </a:spcAft>
                        <a:buSzPct val="75000"/>
                        <a:defRPr sz="1400">
                          <a:solidFill>
                            <a:schemeClr val="tx1"/>
                          </a:solidFill>
                          <a:latin typeface="Arial" pitchFamily="34" charset="0"/>
                        </a:defRPr>
                      </a:lvl8pPr>
                      <a:lvl9pPr marL="3886200" indent="-228600" defTabSz="906463" eaLnBrk="0" fontAlgn="base" hangingPunct="0">
                        <a:spcBef>
                          <a:spcPct val="0"/>
                        </a:spcBef>
                        <a:spcAft>
                          <a:spcPct val="0"/>
                        </a:spcAft>
                        <a:buSzPct val="75000"/>
                        <a:defRPr sz="1400">
                          <a:solidFill>
                            <a:schemeClr val="tx1"/>
                          </a:solidFill>
                          <a:latin typeface="Arial" pitchFamily="34" charset="0"/>
                        </a:defRPr>
                      </a:lvl9pPr>
                    </a:lstStyle>
                    <a:p>
                      <a:pPr marL="285750" marR="0" lvl="0" indent="-285750" algn="l" defTabSz="906463" rtl="0" eaLnBrk="1" fontAlgn="base" latinLnBrk="0" hangingPunct="1">
                        <a:lnSpc>
                          <a:spcPct val="100000"/>
                        </a:lnSpc>
                        <a:spcBef>
                          <a:spcPct val="0"/>
                        </a:spcBef>
                        <a:spcAft>
                          <a:spcPct val="0"/>
                        </a:spcAft>
                        <a:buClrTx/>
                        <a:buSzTx/>
                        <a:buFont typeface="Arial" pitchFamily="34" charset="0"/>
                        <a:buChar char="•"/>
                        <a:tabLst/>
                      </a:pPr>
                      <a:r>
                        <a:rPr kumimoji="0" lang="en-GB" altLang="el-GR" sz="1100" b="0" i="0" u="none" strike="noStrike" cap="none" normalizeH="0" baseline="0" dirty="0" smtClean="0">
                          <a:ln>
                            <a:noFill/>
                          </a:ln>
                          <a:solidFill>
                            <a:schemeClr val="tx1"/>
                          </a:solidFill>
                          <a:effectLst/>
                          <a:latin typeface="Arial" pitchFamily="34" charset="0"/>
                          <a:cs typeface="Arial" pitchFamily="34" charset="0"/>
                        </a:rPr>
                        <a:t>Capacity: 16MT</a:t>
                      </a:r>
                    </a:p>
                    <a:p>
                      <a:pPr marL="285750" marR="0" lvl="0" indent="-285750" algn="l" defTabSz="906463" rtl="0" eaLnBrk="1" fontAlgn="base" latinLnBrk="0" hangingPunct="1">
                        <a:lnSpc>
                          <a:spcPct val="100000"/>
                        </a:lnSpc>
                        <a:spcBef>
                          <a:spcPct val="0"/>
                        </a:spcBef>
                        <a:spcAft>
                          <a:spcPct val="0"/>
                        </a:spcAft>
                        <a:buClrTx/>
                        <a:buSzTx/>
                        <a:buFont typeface="Arial" pitchFamily="34" charset="0"/>
                        <a:buChar char="•"/>
                        <a:tabLst/>
                      </a:pPr>
                      <a:r>
                        <a:rPr kumimoji="0" lang="en-GB" altLang="el-GR" sz="1100" b="0" i="0" u="none" strike="noStrike" cap="none" normalizeH="0" baseline="0" dirty="0" smtClean="0">
                          <a:ln>
                            <a:noFill/>
                          </a:ln>
                          <a:solidFill>
                            <a:schemeClr val="tx1"/>
                          </a:solidFill>
                          <a:effectLst/>
                          <a:latin typeface="Arial" pitchFamily="34" charset="0"/>
                          <a:cs typeface="Arial" pitchFamily="34" charset="0"/>
                        </a:rPr>
                        <a:t>NCI: 9.6</a:t>
                      </a:r>
                    </a:p>
                    <a:p>
                      <a:pPr marL="285750" marR="0" lvl="0" indent="-285750" algn="l" defTabSz="906463" rtl="0" eaLnBrk="1" fontAlgn="base" latinLnBrk="0" hangingPunct="1">
                        <a:lnSpc>
                          <a:spcPct val="100000"/>
                        </a:lnSpc>
                        <a:spcBef>
                          <a:spcPct val="0"/>
                        </a:spcBef>
                        <a:spcAft>
                          <a:spcPct val="0"/>
                        </a:spcAft>
                        <a:buClrTx/>
                        <a:buSzTx/>
                        <a:buFont typeface="Arial" pitchFamily="34" charset="0"/>
                        <a:buChar char="•"/>
                        <a:tabLst/>
                      </a:pPr>
                      <a:r>
                        <a:rPr kumimoji="0" lang="en-GB" altLang="el-GR" sz="1100" b="0" i="0" u="none" strike="noStrike" cap="none" normalizeH="0" baseline="0" dirty="0" smtClean="0">
                          <a:ln>
                            <a:noFill/>
                          </a:ln>
                          <a:solidFill>
                            <a:schemeClr val="tx1"/>
                          </a:solidFill>
                          <a:effectLst/>
                          <a:latin typeface="Arial" pitchFamily="34" charset="0"/>
                          <a:cs typeface="Arial" pitchFamily="34" charset="0"/>
                        </a:rPr>
                        <a:t>Market share: 65%</a:t>
                      </a:r>
                    </a:p>
                    <a:p>
                      <a:pPr marL="285750" marR="0" lvl="0" indent="-285750" algn="l" defTabSz="906463" rtl="0" eaLnBrk="1" fontAlgn="base" latinLnBrk="0" hangingPunct="1">
                        <a:lnSpc>
                          <a:spcPct val="100000"/>
                        </a:lnSpc>
                        <a:spcBef>
                          <a:spcPct val="0"/>
                        </a:spcBef>
                        <a:spcAft>
                          <a:spcPct val="0"/>
                        </a:spcAft>
                        <a:buClrTx/>
                        <a:buSzTx/>
                        <a:buFont typeface="Arial" pitchFamily="34" charset="0"/>
                        <a:buChar char="•"/>
                        <a:tabLst/>
                      </a:pPr>
                      <a:r>
                        <a:rPr kumimoji="0" lang="en-GB" altLang="el-GR" sz="1100" b="0" i="0" u="none" strike="noStrike" cap="none" normalizeH="0" baseline="0" dirty="0" smtClean="0">
                          <a:ln>
                            <a:noFill/>
                          </a:ln>
                          <a:solidFill>
                            <a:schemeClr val="tx1"/>
                          </a:solidFill>
                          <a:effectLst/>
                          <a:latin typeface="Arial" pitchFamily="34" charset="0"/>
                          <a:cs typeface="Arial" pitchFamily="34" charset="0"/>
                        </a:rPr>
                        <a:t>Tankage: 7m M</a:t>
                      </a:r>
                      <a:r>
                        <a:rPr kumimoji="0" lang="en-GB" altLang="el-GR" sz="1100" b="0" i="0" u="none" strike="noStrike" cap="none" normalizeH="0" baseline="30000" dirty="0" smtClean="0">
                          <a:ln>
                            <a:noFill/>
                          </a:ln>
                          <a:solidFill>
                            <a:schemeClr val="tx1"/>
                          </a:solidFill>
                          <a:effectLst/>
                          <a:latin typeface="Arial" pitchFamily="34" charset="0"/>
                          <a:cs typeface="Arial" pitchFamily="34" charset="0"/>
                        </a:rPr>
                        <a:t>3</a:t>
                      </a:r>
                    </a:p>
                  </a:txBody>
                  <a:tcPr marL="101069" marR="101069" marT="46645" marB="466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xmlns="" val="10002"/>
                  </a:ext>
                </a:extLst>
              </a:tr>
              <a:tr h="766953">
                <a:tc>
                  <a:txBody>
                    <a:bodyPr/>
                    <a:lstStyle>
                      <a:lvl1pPr marL="284163" indent="-284163" defTabSz="892175" eaLnBrk="0" hangingPunct="0">
                        <a:buSzPct val="120000"/>
                        <a:defRPr sz="1400">
                          <a:solidFill>
                            <a:schemeClr val="tx1"/>
                          </a:solidFill>
                          <a:latin typeface="Arial" pitchFamily="34" charset="0"/>
                        </a:defRPr>
                      </a:lvl1pPr>
                      <a:lvl2pPr marL="742950" indent="-285750" defTabSz="892175" eaLnBrk="0" hangingPunct="0">
                        <a:buSzPct val="120000"/>
                        <a:defRPr sz="1400">
                          <a:solidFill>
                            <a:schemeClr val="tx1"/>
                          </a:solidFill>
                          <a:latin typeface="Arial" pitchFamily="34" charset="0"/>
                        </a:defRPr>
                      </a:lvl2pPr>
                      <a:lvl3pPr marL="1143000" indent="-228600" defTabSz="892175" eaLnBrk="0" hangingPunct="0">
                        <a:defRPr sz="1400">
                          <a:solidFill>
                            <a:schemeClr val="tx1"/>
                          </a:solidFill>
                          <a:latin typeface="Arial" pitchFamily="34" charset="0"/>
                        </a:defRPr>
                      </a:lvl3pPr>
                      <a:lvl4pPr marL="1600200" indent="-228600" defTabSz="892175" eaLnBrk="0" hangingPunct="0">
                        <a:buSzPct val="89000"/>
                        <a:defRPr sz="1400">
                          <a:solidFill>
                            <a:schemeClr val="tx1"/>
                          </a:solidFill>
                          <a:latin typeface="Arial" pitchFamily="34" charset="0"/>
                        </a:defRPr>
                      </a:lvl4pPr>
                      <a:lvl5pPr marL="2057400" indent="-228600" defTabSz="892175" eaLnBrk="0" hangingPunct="0">
                        <a:buSzPct val="75000"/>
                        <a:defRPr sz="1400">
                          <a:solidFill>
                            <a:schemeClr val="tx1"/>
                          </a:solidFill>
                          <a:latin typeface="Arial" pitchFamily="34" charset="0"/>
                        </a:defRPr>
                      </a:lvl5pPr>
                      <a:lvl6pPr marL="2514600" indent="-228600" defTabSz="892175" eaLnBrk="0" fontAlgn="base" hangingPunct="0">
                        <a:spcBef>
                          <a:spcPct val="0"/>
                        </a:spcBef>
                        <a:spcAft>
                          <a:spcPct val="0"/>
                        </a:spcAft>
                        <a:buSzPct val="75000"/>
                        <a:defRPr sz="1400">
                          <a:solidFill>
                            <a:schemeClr val="tx1"/>
                          </a:solidFill>
                          <a:latin typeface="Arial" pitchFamily="34" charset="0"/>
                        </a:defRPr>
                      </a:lvl6pPr>
                      <a:lvl7pPr marL="2971800" indent="-228600" defTabSz="892175" eaLnBrk="0" fontAlgn="base" hangingPunct="0">
                        <a:spcBef>
                          <a:spcPct val="0"/>
                        </a:spcBef>
                        <a:spcAft>
                          <a:spcPct val="0"/>
                        </a:spcAft>
                        <a:buSzPct val="75000"/>
                        <a:defRPr sz="1400">
                          <a:solidFill>
                            <a:schemeClr val="tx1"/>
                          </a:solidFill>
                          <a:latin typeface="Arial" pitchFamily="34" charset="0"/>
                        </a:defRPr>
                      </a:lvl7pPr>
                      <a:lvl8pPr marL="3429000" indent="-228600" defTabSz="892175" eaLnBrk="0" fontAlgn="base" hangingPunct="0">
                        <a:spcBef>
                          <a:spcPct val="0"/>
                        </a:spcBef>
                        <a:spcAft>
                          <a:spcPct val="0"/>
                        </a:spcAft>
                        <a:buSzPct val="75000"/>
                        <a:defRPr sz="1400">
                          <a:solidFill>
                            <a:schemeClr val="tx1"/>
                          </a:solidFill>
                          <a:latin typeface="Arial" pitchFamily="34" charset="0"/>
                        </a:defRPr>
                      </a:lvl8pPr>
                      <a:lvl9pPr marL="3886200" indent="-228600" defTabSz="892175" eaLnBrk="0" fontAlgn="base" hangingPunct="0">
                        <a:spcBef>
                          <a:spcPct val="0"/>
                        </a:spcBef>
                        <a:spcAft>
                          <a:spcPct val="0"/>
                        </a:spcAft>
                        <a:buSzPct val="75000"/>
                        <a:defRPr sz="1400">
                          <a:solidFill>
                            <a:schemeClr val="tx1"/>
                          </a:solidFill>
                          <a:latin typeface="Arial" pitchFamily="34" charset="0"/>
                        </a:defRPr>
                      </a:lvl9pPr>
                    </a:lstStyle>
                    <a:p>
                      <a:pPr marL="285750" marR="0" lvl="0" indent="-285750" algn="l" defTabSz="906463" rtl="0" eaLnBrk="1" fontAlgn="base" latinLnBrk="0" hangingPunct="1">
                        <a:lnSpc>
                          <a:spcPct val="100000"/>
                        </a:lnSpc>
                        <a:spcBef>
                          <a:spcPct val="0"/>
                        </a:spcBef>
                        <a:spcAft>
                          <a:spcPct val="0"/>
                        </a:spcAft>
                        <a:buClrTx/>
                        <a:buSzTx/>
                        <a:buFont typeface="Arial" pitchFamily="34" charset="0"/>
                        <a:buChar char="•"/>
                        <a:tabLst/>
                      </a:pPr>
                      <a:r>
                        <a:rPr kumimoji="0" lang="en-US" altLang="el-GR" sz="1100" b="0" i="0" u="none" strike="noStrike" kern="1200" cap="none" normalizeH="0" baseline="0" dirty="0" smtClean="0">
                          <a:ln>
                            <a:noFill/>
                          </a:ln>
                          <a:solidFill>
                            <a:srgbClr val="000000"/>
                          </a:solidFill>
                          <a:effectLst/>
                          <a:latin typeface="Arial" pitchFamily="34" charset="0"/>
                          <a:ea typeface="+mn-ea"/>
                          <a:cs typeface="Arial" pitchFamily="34" charset="0"/>
                        </a:rPr>
                        <a:t>Basel technology PP production (integrated with refining) and trading</a:t>
                      </a:r>
                    </a:p>
                    <a:p>
                      <a:pPr marL="285750" marR="0" lvl="0" indent="-285750" algn="l" defTabSz="906463" rtl="0" eaLnBrk="1" fontAlgn="base" latinLnBrk="0" hangingPunct="1">
                        <a:lnSpc>
                          <a:spcPct val="100000"/>
                        </a:lnSpc>
                        <a:spcBef>
                          <a:spcPct val="0"/>
                        </a:spcBef>
                        <a:spcAft>
                          <a:spcPct val="0"/>
                        </a:spcAft>
                        <a:buClrTx/>
                        <a:buSzTx/>
                        <a:buFont typeface="Arial" pitchFamily="34" charset="0"/>
                        <a:buChar char="•"/>
                        <a:tabLst/>
                      </a:pPr>
                      <a:r>
                        <a:rPr kumimoji="0" lang="en-GB" altLang="el-GR" sz="1100" b="0" i="0" u="none" strike="noStrike" kern="1200" cap="none" normalizeH="0" baseline="0" dirty="0" smtClean="0">
                          <a:ln>
                            <a:noFill/>
                          </a:ln>
                          <a:solidFill>
                            <a:srgbClr val="000000"/>
                          </a:solidFill>
                          <a:effectLst/>
                          <a:latin typeface="Arial" pitchFamily="34" charset="0"/>
                          <a:ea typeface="+mn-ea"/>
                          <a:cs typeface="Arial" pitchFamily="34" charset="0"/>
                        </a:rPr>
                        <a:t>&gt; 60% exports in the Med basin</a:t>
                      </a:r>
                    </a:p>
                  </a:txBody>
                  <a:tcPr marL="101069" marR="101069" marT="46645" marB="466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285750" indent="-285750" defTabSz="906463" eaLnBrk="0" hangingPunct="0">
                        <a:buSzPct val="120000"/>
                        <a:defRPr sz="1400">
                          <a:solidFill>
                            <a:schemeClr val="tx1"/>
                          </a:solidFill>
                          <a:latin typeface="Arial" pitchFamily="34" charset="0"/>
                        </a:defRPr>
                      </a:lvl1pPr>
                      <a:lvl2pPr marL="742950" indent="-285750" defTabSz="906463" eaLnBrk="0" hangingPunct="0">
                        <a:buSzPct val="120000"/>
                        <a:defRPr sz="1400">
                          <a:solidFill>
                            <a:schemeClr val="tx1"/>
                          </a:solidFill>
                          <a:latin typeface="Arial" pitchFamily="34" charset="0"/>
                        </a:defRPr>
                      </a:lvl2pPr>
                      <a:lvl3pPr marL="1143000" indent="-228600" defTabSz="906463" eaLnBrk="0" hangingPunct="0">
                        <a:defRPr sz="1400">
                          <a:solidFill>
                            <a:schemeClr val="tx1"/>
                          </a:solidFill>
                          <a:latin typeface="Arial" pitchFamily="34" charset="0"/>
                        </a:defRPr>
                      </a:lvl3pPr>
                      <a:lvl4pPr marL="1600200" indent="-228600" defTabSz="906463" eaLnBrk="0" hangingPunct="0">
                        <a:buSzPct val="89000"/>
                        <a:defRPr sz="1400">
                          <a:solidFill>
                            <a:schemeClr val="tx1"/>
                          </a:solidFill>
                          <a:latin typeface="Arial" pitchFamily="34" charset="0"/>
                        </a:defRPr>
                      </a:lvl4pPr>
                      <a:lvl5pPr marL="2057400" indent="-228600" defTabSz="906463" eaLnBrk="0" hangingPunct="0">
                        <a:buSzPct val="75000"/>
                        <a:defRPr sz="1400">
                          <a:solidFill>
                            <a:schemeClr val="tx1"/>
                          </a:solidFill>
                          <a:latin typeface="Arial" pitchFamily="34" charset="0"/>
                        </a:defRPr>
                      </a:lvl5pPr>
                      <a:lvl6pPr marL="2514600" indent="-228600" defTabSz="906463" eaLnBrk="0" fontAlgn="base" hangingPunct="0">
                        <a:spcBef>
                          <a:spcPct val="0"/>
                        </a:spcBef>
                        <a:spcAft>
                          <a:spcPct val="0"/>
                        </a:spcAft>
                        <a:buSzPct val="75000"/>
                        <a:defRPr sz="1400">
                          <a:solidFill>
                            <a:schemeClr val="tx1"/>
                          </a:solidFill>
                          <a:latin typeface="Arial" pitchFamily="34" charset="0"/>
                        </a:defRPr>
                      </a:lvl6pPr>
                      <a:lvl7pPr marL="2971800" indent="-228600" defTabSz="906463" eaLnBrk="0" fontAlgn="base" hangingPunct="0">
                        <a:spcBef>
                          <a:spcPct val="0"/>
                        </a:spcBef>
                        <a:spcAft>
                          <a:spcPct val="0"/>
                        </a:spcAft>
                        <a:buSzPct val="75000"/>
                        <a:defRPr sz="1400">
                          <a:solidFill>
                            <a:schemeClr val="tx1"/>
                          </a:solidFill>
                          <a:latin typeface="Arial" pitchFamily="34" charset="0"/>
                        </a:defRPr>
                      </a:lvl7pPr>
                      <a:lvl8pPr marL="3429000" indent="-228600" defTabSz="906463" eaLnBrk="0" fontAlgn="base" hangingPunct="0">
                        <a:spcBef>
                          <a:spcPct val="0"/>
                        </a:spcBef>
                        <a:spcAft>
                          <a:spcPct val="0"/>
                        </a:spcAft>
                        <a:buSzPct val="75000"/>
                        <a:defRPr sz="1400">
                          <a:solidFill>
                            <a:schemeClr val="tx1"/>
                          </a:solidFill>
                          <a:latin typeface="Arial" pitchFamily="34" charset="0"/>
                        </a:defRPr>
                      </a:lvl8pPr>
                      <a:lvl9pPr marL="3886200" indent="-228600" defTabSz="906463" eaLnBrk="0" fontAlgn="base" hangingPunct="0">
                        <a:spcBef>
                          <a:spcPct val="0"/>
                        </a:spcBef>
                        <a:spcAft>
                          <a:spcPct val="0"/>
                        </a:spcAft>
                        <a:buSzPct val="75000"/>
                        <a:defRPr sz="1400">
                          <a:solidFill>
                            <a:schemeClr val="tx1"/>
                          </a:solidFill>
                          <a:latin typeface="Arial" pitchFamily="34" charset="0"/>
                        </a:defRPr>
                      </a:lvl9pPr>
                    </a:lstStyle>
                    <a:p>
                      <a:pPr marL="285750" marR="0" lvl="0" indent="-285750" algn="l" defTabSz="906463" rtl="0" eaLnBrk="1" fontAlgn="base" latinLnBrk="0" hangingPunct="1">
                        <a:lnSpc>
                          <a:spcPct val="100000"/>
                        </a:lnSpc>
                        <a:spcBef>
                          <a:spcPct val="0"/>
                        </a:spcBef>
                        <a:spcAft>
                          <a:spcPct val="0"/>
                        </a:spcAft>
                        <a:buClrTx/>
                        <a:buSzTx/>
                        <a:buFont typeface="Arial" pitchFamily="34" charset="0"/>
                        <a:buChar char="•"/>
                        <a:tabLst/>
                      </a:pPr>
                      <a:r>
                        <a:rPr kumimoji="0" lang="en-GB" altLang="el-GR" sz="1100" b="0" i="0" u="none" strike="noStrike" kern="1200" cap="none" normalizeH="0" baseline="0" dirty="0" smtClean="0">
                          <a:ln>
                            <a:noFill/>
                          </a:ln>
                          <a:solidFill>
                            <a:srgbClr val="000000"/>
                          </a:solidFill>
                          <a:effectLst/>
                          <a:latin typeface="Arial" pitchFamily="34" charset="0"/>
                          <a:ea typeface="+mn-ea"/>
                          <a:cs typeface="Arial" pitchFamily="34" charset="0"/>
                        </a:rPr>
                        <a:t>Capacity (PP): 220 </a:t>
                      </a:r>
                      <a:r>
                        <a:rPr kumimoji="0" lang="en-GB" altLang="el-GR" sz="1100" b="0" i="0" u="none" strike="noStrike" kern="1200" cap="none" normalizeH="0" baseline="0" dirty="0" err="1" smtClean="0">
                          <a:ln>
                            <a:noFill/>
                          </a:ln>
                          <a:solidFill>
                            <a:srgbClr val="000000"/>
                          </a:solidFill>
                          <a:effectLst/>
                          <a:latin typeface="Arial" pitchFamily="34" charset="0"/>
                          <a:ea typeface="+mn-ea"/>
                          <a:cs typeface="Arial" pitchFamily="34" charset="0"/>
                        </a:rPr>
                        <a:t>kt</a:t>
                      </a:r>
                      <a:endParaRPr kumimoji="0" lang="en-GB" altLang="el-GR" sz="1100" b="0" i="0" u="none" strike="noStrike" kern="1200" cap="none" normalizeH="0" baseline="0" dirty="0" smtClean="0">
                        <a:ln>
                          <a:noFill/>
                        </a:ln>
                        <a:solidFill>
                          <a:srgbClr val="000000"/>
                        </a:solidFill>
                        <a:effectLst/>
                        <a:latin typeface="Arial" pitchFamily="34" charset="0"/>
                        <a:ea typeface="+mn-ea"/>
                        <a:cs typeface="Arial" pitchFamily="34" charset="0"/>
                      </a:endParaRPr>
                    </a:p>
                  </a:txBody>
                  <a:tcPr marL="101069" marR="101069" marT="46645" marB="466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xmlns="" val="10003"/>
                  </a:ext>
                </a:extLst>
              </a:tr>
              <a:tr h="835963">
                <a:tc>
                  <a:txBody>
                    <a:bodyPr/>
                    <a:lstStyle>
                      <a:lvl1pPr marL="285750" indent="-285750" defTabSz="906463" eaLnBrk="0" hangingPunct="0">
                        <a:buSzPct val="120000"/>
                        <a:defRPr sz="1400">
                          <a:solidFill>
                            <a:schemeClr val="tx1"/>
                          </a:solidFill>
                          <a:latin typeface="Arial" pitchFamily="34" charset="0"/>
                        </a:defRPr>
                      </a:lvl1pPr>
                      <a:lvl2pPr marL="742950" indent="-285750" defTabSz="906463" eaLnBrk="0" hangingPunct="0">
                        <a:buSzPct val="120000"/>
                        <a:defRPr sz="1400">
                          <a:solidFill>
                            <a:schemeClr val="tx1"/>
                          </a:solidFill>
                          <a:latin typeface="Arial" pitchFamily="34" charset="0"/>
                        </a:defRPr>
                      </a:lvl2pPr>
                      <a:lvl3pPr marL="1143000" indent="-228600" defTabSz="906463" eaLnBrk="0" hangingPunct="0">
                        <a:defRPr sz="1400">
                          <a:solidFill>
                            <a:schemeClr val="tx1"/>
                          </a:solidFill>
                          <a:latin typeface="Arial" pitchFamily="34" charset="0"/>
                        </a:defRPr>
                      </a:lvl3pPr>
                      <a:lvl4pPr marL="1600200" indent="-228600" defTabSz="906463" eaLnBrk="0" hangingPunct="0">
                        <a:buSzPct val="89000"/>
                        <a:defRPr sz="1400">
                          <a:solidFill>
                            <a:schemeClr val="tx1"/>
                          </a:solidFill>
                          <a:latin typeface="Arial" pitchFamily="34" charset="0"/>
                        </a:defRPr>
                      </a:lvl4pPr>
                      <a:lvl5pPr marL="2057400" indent="-228600" defTabSz="906463" eaLnBrk="0" hangingPunct="0">
                        <a:buSzPct val="75000"/>
                        <a:defRPr sz="1400">
                          <a:solidFill>
                            <a:schemeClr val="tx1"/>
                          </a:solidFill>
                          <a:latin typeface="Arial" pitchFamily="34" charset="0"/>
                        </a:defRPr>
                      </a:lvl5pPr>
                      <a:lvl6pPr marL="2514600" indent="-228600" defTabSz="906463" eaLnBrk="0" fontAlgn="base" hangingPunct="0">
                        <a:spcBef>
                          <a:spcPct val="0"/>
                        </a:spcBef>
                        <a:spcAft>
                          <a:spcPct val="0"/>
                        </a:spcAft>
                        <a:buSzPct val="75000"/>
                        <a:defRPr sz="1400">
                          <a:solidFill>
                            <a:schemeClr val="tx1"/>
                          </a:solidFill>
                          <a:latin typeface="Arial" pitchFamily="34" charset="0"/>
                        </a:defRPr>
                      </a:lvl6pPr>
                      <a:lvl7pPr marL="2971800" indent="-228600" defTabSz="906463" eaLnBrk="0" fontAlgn="base" hangingPunct="0">
                        <a:spcBef>
                          <a:spcPct val="0"/>
                        </a:spcBef>
                        <a:spcAft>
                          <a:spcPct val="0"/>
                        </a:spcAft>
                        <a:buSzPct val="75000"/>
                        <a:defRPr sz="1400">
                          <a:solidFill>
                            <a:schemeClr val="tx1"/>
                          </a:solidFill>
                          <a:latin typeface="Arial" pitchFamily="34" charset="0"/>
                        </a:defRPr>
                      </a:lvl7pPr>
                      <a:lvl8pPr marL="3429000" indent="-228600" defTabSz="906463" eaLnBrk="0" fontAlgn="base" hangingPunct="0">
                        <a:spcBef>
                          <a:spcPct val="0"/>
                        </a:spcBef>
                        <a:spcAft>
                          <a:spcPct val="0"/>
                        </a:spcAft>
                        <a:buSzPct val="75000"/>
                        <a:defRPr sz="1400">
                          <a:solidFill>
                            <a:schemeClr val="tx1"/>
                          </a:solidFill>
                          <a:latin typeface="Arial" pitchFamily="34" charset="0"/>
                        </a:defRPr>
                      </a:lvl8pPr>
                      <a:lvl9pPr marL="3886200" indent="-228600" defTabSz="906463" eaLnBrk="0" fontAlgn="base" hangingPunct="0">
                        <a:spcBef>
                          <a:spcPct val="0"/>
                        </a:spcBef>
                        <a:spcAft>
                          <a:spcPct val="0"/>
                        </a:spcAft>
                        <a:buSzPct val="75000"/>
                        <a:defRPr sz="1400">
                          <a:solidFill>
                            <a:schemeClr val="tx1"/>
                          </a:solidFill>
                          <a:latin typeface="Arial" pitchFamily="34" charset="0"/>
                        </a:defRPr>
                      </a:lvl9pPr>
                    </a:lstStyle>
                    <a:p>
                      <a:pPr marL="285750" marR="0" lvl="0" indent="-285750" algn="l" defTabSz="906463" rtl="0" eaLnBrk="1" fontAlgn="base" latinLnBrk="0" hangingPunct="1">
                        <a:lnSpc>
                          <a:spcPct val="100000"/>
                        </a:lnSpc>
                        <a:spcBef>
                          <a:spcPct val="0"/>
                        </a:spcBef>
                        <a:spcAft>
                          <a:spcPct val="0"/>
                        </a:spcAft>
                        <a:buClrTx/>
                        <a:buSzTx/>
                        <a:buFont typeface="Arial" pitchFamily="34" charset="0"/>
                        <a:buChar char="•"/>
                        <a:tabLst/>
                      </a:pPr>
                      <a:r>
                        <a:rPr kumimoji="0" lang="en-GB" altLang="el-GR" sz="1100" b="0" i="0" u="none" strike="noStrike" cap="none" normalizeH="0" baseline="0" dirty="0" smtClean="0">
                          <a:ln>
                            <a:noFill/>
                          </a:ln>
                          <a:solidFill>
                            <a:srgbClr val="000000"/>
                          </a:solidFill>
                          <a:effectLst/>
                          <a:latin typeface="Arial" pitchFamily="34" charset="0"/>
                          <a:cs typeface="Arial" pitchFamily="34" charset="0"/>
                        </a:rPr>
                        <a:t>Leading position in all market channels (Retail, Commercial, Aviation, Bunkering) through EKO and HF (BP branded network)</a:t>
                      </a:r>
                    </a:p>
                  </a:txBody>
                  <a:tcPr marL="101069" marR="101069" marT="46645" marB="466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marL="285750" indent="-285750" defTabSz="906463" eaLnBrk="0" hangingPunct="0">
                        <a:buSzPct val="120000"/>
                        <a:defRPr sz="1400">
                          <a:solidFill>
                            <a:schemeClr val="tx1"/>
                          </a:solidFill>
                          <a:latin typeface="Arial" pitchFamily="34" charset="0"/>
                        </a:defRPr>
                      </a:lvl1pPr>
                      <a:lvl2pPr marL="742950" indent="-285750" defTabSz="906463" eaLnBrk="0" hangingPunct="0">
                        <a:buSzPct val="120000"/>
                        <a:defRPr sz="1400">
                          <a:solidFill>
                            <a:schemeClr val="tx1"/>
                          </a:solidFill>
                          <a:latin typeface="Arial" pitchFamily="34" charset="0"/>
                        </a:defRPr>
                      </a:lvl2pPr>
                      <a:lvl3pPr marL="1143000" indent="-228600" defTabSz="906463" eaLnBrk="0" hangingPunct="0">
                        <a:defRPr sz="1400">
                          <a:solidFill>
                            <a:schemeClr val="tx1"/>
                          </a:solidFill>
                          <a:latin typeface="Arial" pitchFamily="34" charset="0"/>
                        </a:defRPr>
                      </a:lvl3pPr>
                      <a:lvl4pPr marL="1600200" indent="-228600" defTabSz="906463" eaLnBrk="0" hangingPunct="0">
                        <a:buSzPct val="89000"/>
                        <a:defRPr sz="1400">
                          <a:solidFill>
                            <a:schemeClr val="tx1"/>
                          </a:solidFill>
                          <a:latin typeface="Arial" pitchFamily="34" charset="0"/>
                        </a:defRPr>
                      </a:lvl4pPr>
                      <a:lvl5pPr marL="2057400" indent="-228600" defTabSz="906463" eaLnBrk="0" hangingPunct="0">
                        <a:buSzPct val="75000"/>
                        <a:defRPr sz="1400">
                          <a:solidFill>
                            <a:schemeClr val="tx1"/>
                          </a:solidFill>
                          <a:latin typeface="Arial" pitchFamily="34" charset="0"/>
                        </a:defRPr>
                      </a:lvl5pPr>
                      <a:lvl6pPr marL="2514600" indent="-228600" defTabSz="906463" eaLnBrk="0" fontAlgn="base" hangingPunct="0">
                        <a:spcBef>
                          <a:spcPct val="0"/>
                        </a:spcBef>
                        <a:spcAft>
                          <a:spcPct val="0"/>
                        </a:spcAft>
                        <a:buSzPct val="75000"/>
                        <a:defRPr sz="1400">
                          <a:solidFill>
                            <a:schemeClr val="tx1"/>
                          </a:solidFill>
                          <a:latin typeface="Arial" pitchFamily="34" charset="0"/>
                        </a:defRPr>
                      </a:lvl6pPr>
                      <a:lvl7pPr marL="2971800" indent="-228600" defTabSz="906463" eaLnBrk="0" fontAlgn="base" hangingPunct="0">
                        <a:spcBef>
                          <a:spcPct val="0"/>
                        </a:spcBef>
                        <a:spcAft>
                          <a:spcPct val="0"/>
                        </a:spcAft>
                        <a:buSzPct val="75000"/>
                        <a:defRPr sz="1400">
                          <a:solidFill>
                            <a:schemeClr val="tx1"/>
                          </a:solidFill>
                          <a:latin typeface="Arial" pitchFamily="34" charset="0"/>
                        </a:defRPr>
                      </a:lvl7pPr>
                      <a:lvl8pPr marL="3429000" indent="-228600" defTabSz="906463" eaLnBrk="0" fontAlgn="base" hangingPunct="0">
                        <a:spcBef>
                          <a:spcPct val="0"/>
                        </a:spcBef>
                        <a:spcAft>
                          <a:spcPct val="0"/>
                        </a:spcAft>
                        <a:buSzPct val="75000"/>
                        <a:defRPr sz="1400">
                          <a:solidFill>
                            <a:schemeClr val="tx1"/>
                          </a:solidFill>
                          <a:latin typeface="Arial" pitchFamily="34" charset="0"/>
                        </a:defRPr>
                      </a:lvl8pPr>
                      <a:lvl9pPr marL="3886200" indent="-228600" defTabSz="906463" eaLnBrk="0" fontAlgn="base" hangingPunct="0">
                        <a:spcBef>
                          <a:spcPct val="0"/>
                        </a:spcBef>
                        <a:spcAft>
                          <a:spcPct val="0"/>
                        </a:spcAft>
                        <a:buSzPct val="75000"/>
                        <a:defRPr sz="1400">
                          <a:solidFill>
                            <a:schemeClr val="tx1"/>
                          </a:solidFill>
                          <a:latin typeface="Arial" pitchFamily="34" charset="0"/>
                        </a:defRPr>
                      </a:lvl9pPr>
                    </a:lstStyle>
                    <a:p>
                      <a:pPr marL="285750" marR="0" lvl="0" indent="-285750" algn="l" defTabSz="906463" rtl="0" eaLnBrk="1" fontAlgn="base" latinLnBrk="0" hangingPunct="1">
                        <a:lnSpc>
                          <a:spcPct val="100000"/>
                        </a:lnSpc>
                        <a:spcBef>
                          <a:spcPct val="0"/>
                        </a:spcBef>
                        <a:spcAft>
                          <a:spcPct val="0"/>
                        </a:spcAft>
                        <a:buClrTx/>
                        <a:buSzTx/>
                        <a:buFont typeface="Arial" pitchFamily="34" charset="0"/>
                        <a:buChar char="•"/>
                        <a:tabLst/>
                      </a:pPr>
                      <a:r>
                        <a:rPr kumimoji="0" lang="en-GB" altLang="el-GR" sz="1100" b="0" i="0" u="none" strike="noStrike" cap="none" normalizeH="0" baseline="0" smtClean="0">
                          <a:ln>
                            <a:noFill/>
                          </a:ln>
                          <a:solidFill>
                            <a:schemeClr val="tx1"/>
                          </a:solidFill>
                          <a:effectLst/>
                          <a:latin typeface="Arial" pitchFamily="34" charset="0"/>
                          <a:cs typeface="Arial" pitchFamily="34" charset="0"/>
                        </a:rPr>
                        <a:t>c.1,740 </a:t>
                      </a:r>
                      <a:r>
                        <a:rPr kumimoji="0" lang="en-GB" altLang="el-GR" sz="1100" b="0" i="0" u="none" strike="noStrike" cap="none" normalizeH="0" baseline="0" dirty="0" smtClean="0">
                          <a:ln>
                            <a:noFill/>
                          </a:ln>
                          <a:solidFill>
                            <a:schemeClr val="tx1"/>
                          </a:solidFill>
                          <a:effectLst/>
                          <a:latin typeface="Arial" pitchFamily="34" charset="0"/>
                          <a:cs typeface="Arial" pitchFamily="34" charset="0"/>
                        </a:rPr>
                        <a:t>petrol stations</a:t>
                      </a:r>
                    </a:p>
                    <a:p>
                      <a:pPr marL="285750" marR="0" lvl="0" indent="-285750" algn="l" defTabSz="906463" rtl="0" eaLnBrk="1" fontAlgn="base" latinLnBrk="0" hangingPunct="1">
                        <a:lnSpc>
                          <a:spcPct val="100000"/>
                        </a:lnSpc>
                        <a:spcBef>
                          <a:spcPct val="0"/>
                        </a:spcBef>
                        <a:spcAft>
                          <a:spcPct val="0"/>
                        </a:spcAft>
                        <a:buClrTx/>
                        <a:buSzTx/>
                        <a:buFont typeface="Arial" pitchFamily="34" charset="0"/>
                        <a:buChar char="•"/>
                        <a:tabLst/>
                      </a:pPr>
                      <a:r>
                        <a:rPr kumimoji="0" lang="en-GB" altLang="el-GR" sz="1100" b="0" i="0" u="none" strike="noStrike" cap="none" normalizeH="0" baseline="0" dirty="0" smtClean="0">
                          <a:ln>
                            <a:noFill/>
                          </a:ln>
                          <a:solidFill>
                            <a:schemeClr val="tx1"/>
                          </a:solidFill>
                          <a:effectLst/>
                          <a:latin typeface="Arial" pitchFamily="34" charset="0"/>
                          <a:cs typeface="Arial" pitchFamily="34" charset="0"/>
                        </a:rPr>
                        <a:t>&gt;30% market share</a:t>
                      </a:r>
                    </a:p>
                    <a:p>
                      <a:pPr marL="285750" marR="0" lvl="0" indent="-285750" algn="l" defTabSz="906463" rtl="0" eaLnBrk="1" fontAlgn="base" latinLnBrk="0" hangingPunct="1">
                        <a:lnSpc>
                          <a:spcPct val="100000"/>
                        </a:lnSpc>
                        <a:spcBef>
                          <a:spcPct val="0"/>
                        </a:spcBef>
                        <a:spcAft>
                          <a:spcPct val="0"/>
                        </a:spcAft>
                        <a:buClrTx/>
                        <a:buSzTx/>
                        <a:buFont typeface="Arial" pitchFamily="34" charset="0"/>
                        <a:buChar char="•"/>
                        <a:tabLst/>
                      </a:pPr>
                      <a:r>
                        <a:rPr kumimoji="0" lang="en-GB" altLang="el-GR" sz="1100" b="0" i="0" u="none" strike="noStrike" cap="none" normalizeH="0" baseline="0" dirty="0" smtClean="0">
                          <a:ln>
                            <a:noFill/>
                          </a:ln>
                          <a:solidFill>
                            <a:schemeClr val="tx1"/>
                          </a:solidFill>
                          <a:effectLst/>
                          <a:latin typeface="Arial" pitchFamily="34" charset="0"/>
                          <a:cs typeface="Arial" pitchFamily="34" charset="0"/>
                        </a:rPr>
                        <a:t>Sales volumes: 3.5MT</a:t>
                      </a:r>
                    </a:p>
                  </a:txBody>
                  <a:tcPr marL="101069" marR="101069" marT="46645" marB="466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xmlns="" val="10004"/>
                  </a:ext>
                </a:extLst>
              </a:tr>
              <a:tr h="835963">
                <a:tc>
                  <a:txBody>
                    <a:bodyPr/>
                    <a:lstStyle>
                      <a:lvl1pPr marL="285750" indent="-285750" defTabSz="906463" eaLnBrk="0" hangingPunct="0">
                        <a:buSzPct val="120000"/>
                        <a:defRPr sz="1400">
                          <a:solidFill>
                            <a:schemeClr val="tx1"/>
                          </a:solidFill>
                          <a:latin typeface="Arial" pitchFamily="34" charset="0"/>
                        </a:defRPr>
                      </a:lvl1pPr>
                      <a:lvl2pPr marL="742950" indent="-285750" defTabSz="906463" eaLnBrk="0" hangingPunct="0">
                        <a:buSzPct val="120000"/>
                        <a:defRPr sz="1400">
                          <a:solidFill>
                            <a:schemeClr val="tx1"/>
                          </a:solidFill>
                          <a:latin typeface="Arial" pitchFamily="34" charset="0"/>
                        </a:defRPr>
                      </a:lvl2pPr>
                      <a:lvl3pPr marL="1143000" indent="-228600" defTabSz="906463" eaLnBrk="0" hangingPunct="0">
                        <a:defRPr sz="1400">
                          <a:solidFill>
                            <a:schemeClr val="tx1"/>
                          </a:solidFill>
                          <a:latin typeface="Arial" pitchFamily="34" charset="0"/>
                        </a:defRPr>
                      </a:lvl3pPr>
                      <a:lvl4pPr marL="1600200" indent="-228600" defTabSz="906463" eaLnBrk="0" hangingPunct="0">
                        <a:buSzPct val="89000"/>
                        <a:defRPr sz="1400">
                          <a:solidFill>
                            <a:schemeClr val="tx1"/>
                          </a:solidFill>
                          <a:latin typeface="Arial" pitchFamily="34" charset="0"/>
                        </a:defRPr>
                      </a:lvl4pPr>
                      <a:lvl5pPr marL="2057400" indent="-228600" defTabSz="906463" eaLnBrk="0" hangingPunct="0">
                        <a:buSzPct val="75000"/>
                        <a:defRPr sz="1400">
                          <a:solidFill>
                            <a:schemeClr val="tx1"/>
                          </a:solidFill>
                          <a:latin typeface="Arial" pitchFamily="34" charset="0"/>
                        </a:defRPr>
                      </a:lvl5pPr>
                      <a:lvl6pPr marL="2514600" indent="-228600" defTabSz="906463" eaLnBrk="0" fontAlgn="base" hangingPunct="0">
                        <a:spcBef>
                          <a:spcPct val="0"/>
                        </a:spcBef>
                        <a:spcAft>
                          <a:spcPct val="0"/>
                        </a:spcAft>
                        <a:buSzPct val="75000"/>
                        <a:defRPr sz="1400">
                          <a:solidFill>
                            <a:schemeClr val="tx1"/>
                          </a:solidFill>
                          <a:latin typeface="Arial" pitchFamily="34" charset="0"/>
                        </a:defRPr>
                      </a:lvl6pPr>
                      <a:lvl7pPr marL="2971800" indent="-228600" defTabSz="906463" eaLnBrk="0" fontAlgn="base" hangingPunct="0">
                        <a:spcBef>
                          <a:spcPct val="0"/>
                        </a:spcBef>
                        <a:spcAft>
                          <a:spcPct val="0"/>
                        </a:spcAft>
                        <a:buSzPct val="75000"/>
                        <a:defRPr sz="1400">
                          <a:solidFill>
                            <a:schemeClr val="tx1"/>
                          </a:solidFill>
                          <a:latin typeface="Arial" pitchFamily="34" charset="0"/>
                        </a:defRPr>
                      </a:lvl7pPr>
                      <a:lvl8pPr marL="3429000" indent="-228600" defTabSz="906463" eaLnBrk="0" fontAlgn="base" hangingPunct="0">
                        <a:spcBef>
                          <a:spcPct val="0"/>
                        </a:spcBef>
                        <a:spcAft>
                          <a:spcPct val="0"/>
                        </a:spcAft>
                        <a:buSzPct val="75000"/>
                        <a:defRPr sz="1400">
                          <a:solidFill>
                            <a:schemeClr val="tx1"/>
                          </a:solidFill>
                          <a:latin typeface="Arial" pitchFamily="34" charset="0"/>
                        </a:defRPr>
                      </a:lvl8pPr>
                      <a:lvl9pPr marL="3886200" indent="-228600" defTabSz="906463" eaLnBrk="0" fontAlgn="base" hangingPunct="0">
                        <a:spcBef>
                          <a:spcPct val="0"/>
                        </a:spcBef>
                        <a:spcAft>
                          <a:spcPct val="0"/>
                        </a:spcAft>
                        <a:buSzPct val="75000"/>
                        <a:defRPr sz="1400">
                          <a:solidFill>
                            <a:schemeClr val="tx1"/>
                          </a:solidFill>
                          <a:latin typeface="Arial" pitchFamily="34" charset="0"/>
                        </a:defRPr>
                      </a:lvl9pPr>
                    </a:lstStyle>
                    <a:p>
                      <a:pPr marL="285750" marR="0" lvl="0" indent="-285750" algn="l" defTabSz="906463" rtl="0" eaLnBrk="1" fontAlgn="base" latinLnBrk="0" hangingPunct="1">
                        <a:lnSpc>
                          <a:spcPct val="100000"/>
                        </a:lnSpc>
                        <a:spcBef>
                          <a:spcPct val="0"/>
                        </a:spcBef>
                        <a:spcAft>
                          <a:spcPct val="0"/>
                        </a:spcAft>
                        <a:buClrTx/>
                        <a:buSzTx/>
                        <a:buFont typeface="Arial" pitchFamily="34" charset="0"/>
                        <a:buChar char="•"/>
                        <a:tabLst/>
                      </a:pPr>
                      <a:r>
                        <a:rPr kumimoji="0" lang="en-GB" altLang="el-GR" sz="1100" b="0" i="0" u="none" strike="noStrike" kern="1200" cap="none" normalizeH="0" baseline="0" dirty="0" smtClean="0">
                          <a:ln>
                            <a:noFill/>
                          </a:ln>
                          <a:solidFill>
                            <a:srgbClr val="000000"/>
                          </a:solidFill>
                          <a:effectLst/>
                          <a:latin typeface="Arial" pitchFamily="34" charset="0"/>
                          <a:ea typeface="+mn-ea"/>
                          <a:cs typeface="Arial" pitchFamily="34" charset="0"/>
                        </a:rPr>
                        <a:t>Strong position in Cyprus, Montenegro, Serbia, Bulgaria, FYROM</a:t>
                      </a:r>
                    </a:p>
                    <a:p>
                      <a:pPr marL="285750" marR="0" lvl="0" indent="-285750" algn="l" defTabSz="906463" rtl="0" eaLnBrk="1" fontAlgn="base" latinLnBrk="0" hangingPunct="1">
                        <a:lnSpc>
                          <a:spcPct val="100000"/>
                        </a:lnSpc>
                        <a:spcBef>
                          <a:spcPct val="0"/>
                        </a:spcBef>
                        <a:spcAft>
                          <a:spcPct val="0"/>
                        </a:spcAft>
                        <a:buClrTx/>
                        <a:buSzTx/>
                        <a:buFont typeface="Arial" pitchFamily="34" charset="0"/>
                        <a:buChar char="•"/>
                        <a:tabLst/>
                      </a:pPr>
                      <a:r>
                        <a:rPr kumimoji="0" lang="en-GB" altLang="el-GR" sz="1100" b="0" i="0" u="none" strike="noStrike" kern="1200" cap="none" normalizeH="0" baseline="0" dirty="0" smtClean="0">
                          <a:ln>
                            <a:noFill/>
                          </a:ln>
                          <a:solidFill>
                            <a:srgbClr val="000000"/>
                          </a:solidFill>
                          <a:effectLst/>
                          <a:latin typeface="Arial" pitchFamily="34" charset="0"/>
                          <a:ea typeface="+mn-ea"/>
                          <a:cs typeface="Arial" pitchFamily="34" charset="0"/>
                        </a:rPr>
                        <a:t>Advantage on supply chain/vertical integration</a:t>
                      </a:r>
                    </a:p>
                  </a:txBody>
                  <a:tcPr marL="101069" marR="101069" marT="46645" marB="466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285750" indent="-285750" defTabSz="906463" eaLnBrk="0" hangingPunct="0">
                        <a:buSzPct val="120000"/>
                        <a:defRPr sz="1400">
                          <a:solidFill>
                            <a:schemeClr val="tx1"/>
                          </a:solidFill>
                          <a:latin typeface="Arial" pitchFamily="34" charset="0"/>
                        </a:defRPr>
                      </a:lvl1pPr>
                      <a:lvl2pPr marL="742950" indent="-285750" defTabSz="906463" eaLnBrk="0" hangingPunct="0">
                        <a:buSzPct val="120000"/>
                        <a:defRPr sz="1400">
                          <a:solidFill>
                            <a:schemeClr val="tx1"/>
                          </a:solidFill>
                          <a:latin typeface="Arial" pitchFamily="34" charset="0"/>
                        </a:defRPr>
                      </a:lvl2pPr>
                      <a:lvl3pPr marL="1143000" indent="-228600" defTabSz="906463" eaLnBrk="0" hangingPunct="0">
                        <a:defRPr sz="1400">
                          <a:solidFill>
                            <a:schemeClr val="tx1"/>
                          </a:solidFill>
                          <a:latin typeface="Arial" pitchFamily="34" charset="0"/>
                        </a:defRPr>
                      </a:lvl3pPr>
                      <a:lvl4pPr marL="1600200" indent="-228600" defTabSz="906463" eaLnBrk="0" hangingPunct="0">
                        <a:buSzPct val="89000"/>
                        <a:defRPr sz="1400">
                          <a:solidFill>
                            <a:schemeClr val="tx1"/>
                          </a:solidFill>
                          <a:latin typeface="Arial" pitchFamily="34" charset="0"/>
                        </a:defRPr>
                      </a:lvl4pPr>
                      <a:lvl5pPr marL="2057400" indent="-228600" defTabSz="906463" eaLnBrk="0" hangingPunct="0">
                        <a:buSzPct val="75000"/>
                        <a:defRPr sz="1400">
                          <a:solidFill>
                            <a:schemeClr val="tx1"/>
                          </a:solidFill>
                          <a:latin typeface="Arial" pitchFamily="34" charset="0"/>
                        </a:defRPr>
                      </a:lvl5pPr>
                      <a:lvl6pPr marL="2514600" indent="-228600" defTabSz="906463" eaLnBrk="0" fontAlgn="base" hangingPunct="0">
                        <a:spcBef>
                          <a:spcPct val="0"/>
                        </a:spcBef>
                        <a:spcAft>
                          <a:spcPct val="0"/>
                        </a:spcAft>
                        <a:buSzPct val="75000"/>
                        <a:defRPr sz="1400">
                          <a:solidFill>
                            <a:schemeClr val="tx1"/>
                          </a:solidFill>
                          <a:latin typeface="Arial" pitchFamily="34" charset="0"/>
                        </a:defRPr>
                      </a:lvl6pPr>
                      <a:lvl7pPr marL="2971800" indent="-228600" defTabSz="906463" eaLnBrk="0" fontAlgn="base" hangingPunct="0">
                        <a:spcBef>
                          <a:spcPct val="0"/>
                        </a:spcBef>
                        <a:spcAft>
                          <a:spcPct val="0"/>
                        </a:spcAft>
                        <a:buSzPct val="75000"/>
                        <a:defRPr sz="1400">
                          <a:solidFill>
                            <a:schemeClr val="tx1"/>
                          </a:solidFill>
                          <a:latin typeface="Arial" pitchFamily="34" charset="0"/>
                        </a:defRPr>
                      </a:lvl7pPr>
                      <a:lvl8pPr marL="3429000" indent="-228600" defTabSz="906463" eaLnBrk="0" fontAlgn="base" hangingPunct="0">
                        <a:spcBef>
                          <a:spcPct val="0"/>
                        </a:spcBef>
                        <a:spcAft>
                          <a:spcPct val="0"/>
                        </a:spcAft>
                        <a:buSzPct val="75000"/>
                        <a:defRPr sz="1400">
                          <a:solidFill>
                            <a:schemeClr val="tx1"/>
                          </a:solidFill>
                          <a:latin typeface="Arial" pitchFamily="34" charset="0"/>
                        </a:defRPr>
                      </a:lvl8pPr>
                      <a:lvl9pPr marL="3886200" indent="-228600" defTabSz="906463" eaLnBrk="0" fontAlgn="base" hangingPunct="0">
                        <a:spcBef>
                          <a:spcPct val="0"/>
                        </a:spcBef>
                        <a:spcAft>
                          <a:spcPct val="0"/>
                        </a:spcAft>
                        <a:buSzPct val="75000"/>
                        <a:defRPr sz="1400">
                          <a:solidFill>
                            <a:schemeClr val="tx1"/>
                          </a:solidFill>
                          <a:latin typeface="Arial" pitchFamily="34" charset="0"/>
                        </a:defRPr>
                      </a:lvl9pPr>
                    </a:lstStyle>
                    <a:p>
                      <a:pPr marL="285750" marR="0" lvl="0" indent="-285750" algn="l" defTabSz="906463" rtl="0" eaLnBrk="1" fontAlgn="base" latinLnBrk="0" hangingPunct="1">
                        <a:lnSpc>
                          <a:spcPct val="100000"/>
                        </a:lnSpc>
                        <a:spcBef>
                          <a:spcPct val="0"/>
                        </a:spcBef>
                        <a:spcAft>
                          <a:spcPct val="0"/>
                        </a:spcAft>
                        <a:buClrTx/>
                        <a:buSzTx/>
                        <a:buFont typeface="Arial" pitchFamily="34" charset="0"/>
                        <a:buChar char="•"/>
                        <a:tabLst/>
                      </a:pPr>
                      <a:r>
                        <a:rPr kumimoji="0" lang="en-GB" altLang="el-GR" sz="1100" b="0" i="0" u="none" strike="noStrike" kern="1200" cap="none" normalizeH="0" baseline="0" dirty="0" smtClean="0">
                          <a:ln>
                            <a:noFill/>
                          </a:ln>
                          <a:solidFill>
                            <a:srgbClr val="000000"/>
                          </a:solidFill>
                          <a:effectLst/>
                          <a:latin typeface="Arial" pitchFamily="34" charset="0"/>
                          <a:ea typeface="+mn-ea"/>
                          <a:cs typeface="Arial" pitchFamily="34" charset="0"/>
                        </a:rPr>
                        <a:t>c.300 petrol stations</a:t>
                      </a:r>
                    </a:p>
                    <a:p>
                      <a:pPr marL="285750" marR="0" lvl="0" indent="-285750" algn="l" defTabSz="906463" rtl="0" eaLnBrk="1" fontAlgn="base" latinLnBrk="0" hangingPunct="1">
                        <a:lnSpc>
                          <a:spcPct val="100000"/>
                        </a:lnSpc>
                        <a:spcBef>
                          <a:spcPct val="0"/>
                        </a:spcBef>
                        <a:spcAft>
                          <a:spcPct val="0"/>
                        </a:spcAft>
                        <a:buClrTx/>
                        <a:buSzTx/>
                        <a:buFont typeface="Arial" pitchFamily="34" charset="0"/>
                        <a:buChar char="•"/>
                        <a:tabLst/>
                      </a:pPr>
                      <a:r>
                        <a:rPr kumimoji="0" lang="en-GB" altLang="el-GR" sz="1100" b="0" i="0" u="none" strike="noStrike" kern="1200" cap="none" normalizeH="0" baseline="0" dirty="0" smtClean="0">
                          <a:ln>
                            <a:noFill/>
                          </a:ln>
                          <a:solidFill>
                            <a:srgbClr val="000000"/>
                          </a:solidFill>
                          <a:effectLst/>
                          <a:latin typeface="Arial" pitchFamily="34" charset="0"/>
                          <a:ea typeface="+mn-ea"/>
                          <a:cs typeface="Arial" pitchFamily="34" charset="0"/>
                        </a:rPr>
                        <a:t>Sales volumes: 1.1MT</a:t>
                      </a:r>
                    </a:p>
                  </a:txBody>
                  <a:tcPr marL="101069" marR="101069" marT="46645" marB="466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xmlns="" val="10005"/>
                  </a:ext>
                </a:extLst>
              </a:tr>
              <a:tr h="435379">
                <a:tc>
                  <a:txBody>
                    <a:bodyPr/>
                    <a:lstStyle>
                      <a:lvl1pPr marL="285750" indent="-285750" eaLnBrk="0" hangingPunct="0">
                        <a:buSzPct val="120000"/>
                        <a:defRPr sz="1400">
                          <a:solidFill>
                            <a:schemeClr val="tx1"/>
                          </a:solidFill>
                          <a:latin typeface="Arial" pitchFamily="34" charset="0"/>
                        </a:defRPr>
                      </a:lvl1pPr>
                      <a:lvl2pPr marL="742950" indent="-285750" eaLnBrk="0" hangingPunct="0">
                        <a:buSzPct val="12000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buSzPct val="89000"/>
                        <a:defRPr sz="1400">
                          <a:solidFill>
                            <a:schemeClr val="tx1"/>
                          </a:solidFill>
                          <a:latin typeface="Arial" pitchFamily="34" charset="0"/>
                        </a:defRPr>
                      </a:lvl4pPr>
                      <a:lvl5pPr marL="2057400" indent="-228600" eaLnBrk="0" hangingPunct="0">
                        <a:buSzPct val="75000"/>
                        <a:defRPr sz="1400">
                          <a:solidFill>
                            <a:schemeClr val="tx1"/>
                          </a:solidFill>
                          <a:latin typeface="Arial" pitchFamily="34" charset="0"/>
                        </a:defRPr>
                      </a:lvl5pPr>
                      <a:lvl6pPr marL="2514600" indent="-228600" eaLnBrk="0" fontAlgn="base" hangingPunct="0">
                        <a:spcBef>
                          <a:spcPct val="0"/>
                        </a:spcBef>
                        <a:spcAft>
                          <a:spcPct val="0"/>
                        </a:spcAft>
                        <a:buSzPct val="75000"/>
                        <a:defRPr sz="1400">
                          <a:solidFill>
                            <a:schemeClr val="tx1"/>
                          </a:solidFill>
                          <a:latin typeface="Arial" pitchFamily="34" charset="0"/>
                        </a:defRPr>
                      </a:lvl6pPr>
                      <a:lvl7pPr marL="2971800" indent="-228600" eaLnBrk="0" fontAlgn="base" hangingPunct="0">
                        <a:spcBef>
                          <a:spcPct val="0"/>
                        </a:spcBef>
                        <a:spcAft>
                          <a:spcPct val="0"/>
                        </a:spcAft>
                        <a:buSzPct val="75000"/>
                        <a:defRPr sz="1400">
                          <a:solidFill>
                            <a:schemeClr val="tx1"/>
                          </a:solidFill>
                          <a:latin typeface="Arial" pitchFamily="34" charset="0"/>
                        </a:defRPr>
                      </a:lvl7pPr>
                      <a:lvl8pPr marL="3429000" indent="-228600" eaLnBrk="0" fontAlgn="base" hangingPunct="0">
                        <a:spcBef>
                          <a:spcPct val="0"/>
                        </a:spcBef>
                        <a:spcAft>
                          <a:spcPct val="0"/>
                        </a:spcAft>
                        <a:buSzPct val="75000"/>
                        <a:defRPr sz="1400">
                          <a:solidFill>
                            <a:schemeClr val="tx1"/>
                          </a:solidFill>
                          <a:latin typeface="Arial" pitchFamily="34" charset="0"/>
                        </a:defRPr>
                      </a:lvl8pPr>
                      <a:lvl9pPr marL="3886200" indent="-228600" eaLnBrk="0" fontAlgn="base" hangingPunct="0">
                        <a:spcBef>
                          <a:spcPct val="0"/>
                        </a:spcBef>
                        <a:spcAft>
                          <a:spcPct val="0"/>
                        </a:spcAft>
                        <a:buSzPct val="75000"/>
                        <a:defRPr sz="1400">
                          <a:solidFill>
                            <a:schemeClr val="tx1"/>
                          </a:solidFill>
                          <a:latin typeface="Arial"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altLang="el-GR" sz="1100" b="0" i="0" u="none" strike="noStrike" cap="none" normalizeH="0" baseline="0" dirty="0" smtClean="0">
                          <a:ln>
                            <a:noFill/>
                          </a:ln>
                          <a:solidFill>
                            <a:srgbClr val="000000"/>
                          </a:solidFill>
                          <a:effectLst/>
                          <a:latin typeface="Arial" pitchFamily="34" charset="0"/>
                          <a:cs typeface="Arial" pitchFamily="34" charset="0"/>
                        </a:rPr>
                        <a:t>ELPEDISON: Second largest IPP in Greece (JV with Edison/</a:t>
                      </a:r>
                      <a:r>
                        <a:rPr kumimoji="0" lang="en-GB" altLang="el-GR" sz="1100" b="0" i="0" u="none" strike="noStrike" cap="none" normalizeH="0" baseline="0" dirty="0" err="1" smtClean="0">
                          <a:ln>
                            <a:noFill/>
                          </a:ln>
                          <a:solidFill>
                            <a:srgbClr val="000000"/>
                          </a:solidFill>
                          <a:effectLst/>
                          <a:latin typeface="Arial" pitchFamily="34" charset="0"/>
                          <a:cs typeface="Arial" pitchFamily="34" charset="0"/>
                        </a:rPr>
                        <a:t>EdF</a:t>
                      </a:r>
                      <a:r>
                        <a:rPr kumimoji="0" lang="en-GB" altLang="el-GR" sz="1100" b="0" i="0" u="none" strike="noStrike" cap="none" normalizeH="0" baseline="0" dirty="0" smtClean="0">
                          <a:ln>
                            <a:noFill/>
                          </a:ln>
                          <a:solidFill>
                            <a:srgbClr val="000000"/>
                          </a:solidFill>
                          <a:effectLst/>
                          <a:latin typeface="Arial" pitchFamily="34" charset="0"/>
                          <a:cs typeface="Arial" pitchFamily="34" charset="0"/>
                        </a:rPr>
                        <a:t>)</a:t>
                      </a:r>
                    </a:p>
                  </a:txBody>
                  <a:tcPr marL="101069" marR="101069" marT="46645" marB="466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marL="285750" indent="-285750" eaLnBrk="0" hangingPunct="0">
                        <a:buSzPct val="120000"/>
                        <a:defRPr sz="1400">
                          <a:solidFill>
                            <a:schemeClr val="tx1"/>
                          </a:solidFill>
                          <a:latin typeface="Arial" pitchFamily="34" charset="0"/>
                        </a:defRPr>
                      </a:lvl1pPr>
                      <a:lvl2pPr marL="742950" indent="-285750" eaLnBrk="0" hangingPunct="0">
                        <a:buSzPct val="12000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buSzPct val="89000"/>
                        <a:defRPr sz="1400">
                          <a:solidFill>
                            <a:schemeClr val="tx1"/>
                          </a:solidFill>
                          <a:latin typeface="Arial" pitchFamily="34" charset="0"/>
                        </a:defRPr>
                      </a:lvl4pPr>
                      <a:lvl5pPr marL="2057400" indent="-228600" eaLnBrk="0" hangingPunct="0">
                        <a:buSzPct val="75000"/>
                        <a:defRPr sz="1400">
                          <a:solidFill>
                            <a:schemeClr val="tx1"/>
                          </a:solidFill>
                          <a:latin typeface="Arial" pitchFamily="34" charset="0"/>
                        </a:defRPr>
                      </a:lvl5pPr>
                      <a:lvl6pPr marL="2514600" indent="-228600" eaLnBrk="0" fontAlgn="base" hangingPunct="0">
                        <a:spcBef>
                          <a:spcPct val="0"/>
                        </a:spcBef>
                        <a:spcAft>
                          <a:spcPct val="0"/>
                        </a:spcAft>
                        <a:buSzPct val="75000"/>
                        <a:defRPr sz="1400">
                          <a:solidFill>
                            <a:schemeClr val="tx1"/>
                          </a:solidFill>
                          <a:latin typeface="Arial" pitchFamily="34" charset="0"/>
                        </a:defRPr>
                      </a:lvl6pPr>
                      <a:lvl7pPr marL="2971800" indent="-228600" eaLnBrk="0" fontAlgn="base" hangingPunct="0">
                        <a:spcBef>
                          <a:spcPct val="0"/>
                        </a:spcBef>
                        <a:spcAft>
                          <a:spcPct val="0"/>
                        </a:spcAft>
                        <a:buSzPct val="75000"/>
                        <a:defRPr sz="1400">
                          <a:solidFill>
                            <a:schemeClr val="tx1"/>
                          </a:solidFill>
                          <a:latin typeface="Arial" pitchFamily="34" charset="0"/>
                        </a:defRPr>
                      </a:lvl7pPr>
                      <a:lvl8pPr marL="3429000" indent="-228600" eaLnBrk="0" fontAlgn="base" hangingPunct="0">
                        <a:spcBef>
                          <a:spcPct val="0"/>
                        </a:spcBef>
                        <a:spcAft>
                          <a:spcPct val="0"/>
                        </a:spcAft>
                        <a:buSzPct val="75000"/>
                        <a:defRPr sz="1400">
                          <a:solidFill>
                            <a:schemeClr val="tx1"/>
                          </a:solidFill>
                          <a:latin typeface="Arial" pitchFamily="34" charset="0"/>
                        </a:defRPr>
                      </a:lvl8pPr>
                      <a:lvl9pPr marL="3886200" indent="-228600" eaLnBrk="0" fontAlgn="base" hangingPunct="0">
                        <a:spcBef>
                          <a:spcPct val="0"/>
                        </a:spcBef>
                        <a:spcAft>
                          <a:spcPct val="0"/>
                        </a:spcAft>
                        <a:buSzPct val="75000"/>
                        <a:defRPr sz="1400">
                          <a:solidFill>
                            <a:schemeClr val="tx1"/>
                          </a:solidFill>
                          <a:latin typeface="Arial"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altLang="el-GR" sz="1100" b="0" i="0" u="none" strike="noStrike" cap="none" normalizeH="0" baseline="0" dirty="0" smtClean="0">
                          <a:ln>
                            <a:noFill/>
                          </a:ln>
                          <a:solidFill>
                            <a:schemeClr val="tx1"/>
                          </a:solidFill>
                          <a:effectLst/>
                          <a:latin typeface="Arial" pitchFamily="34" charset="0"/>
                          <a:cs typeface="Arial" pitchFamily="34" charset="0"/>
                        </a:rPr>
                        <a:t>Capacity: 810 MW (CCGT)</a:t>
                      </a:r>
                    </a:p>
                  </a:txBody>
                  <a:tcPr marL="101069" marR="101069" marT="46645" marB="466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xmlns="" val="10006"/>
                  </a:ext>
                </a:extLst>
              </a:tr>
              <a:tr h="606424">
                <a:tc>
                  <a:txBody>
                    <a:bodyPr/>
                    <a:lstStyle>
                      <a:lvl1pPr marL="285750" indent="-285750" eaLnBrk="0" hangingPunct="0">
                        <a:buSzPct val="120000"/>
                        <a:defRPr sz="1400">
                          <a:solidFill>
                            <a:schemeClr val="tx1"/>
                          </a:solidFill>
                          <a:latin typeface="Arial" pitchFamily="34" charset="0"/>
                        </a:defRPr>
                      </a:lvl1pPr>
                      <a:lvl2pPr marL="742950" indent="-285750" eaLnBrk="0" hangingPunct="0">
                        <a:buSzPct val="12000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buSzPct val="89000"/>
                        <a:defRPr sz="1400">
                          <a:solidFill>
                            <a:schemeClr val="tx1"/>
                          </a:solidFill>
                          <a:latin typeface="Arial" pitchFamily="34" charset="0"/>
                        </a:defRPr>
                      </a:lvl4pPr>
                      <a:lvl5pPr marL="2057400" indent="-228600" eaLnBrk="0" hangingPunct="0">
                        <a:buSzPct val="75000"/>
                        <a:defRPr sz="1400">
                          <a:solidFill>
                            <a:schemeClr val="tx1"/>
                          </a:solidFill>
                          <a:latin typeface="Arial" pitchFamily="34" charset="0"/>
                        </a:defRPr>
                      </a:lvl5pPr>
                      <a:lvl6pPr marL="2514600" indent="-228600" eaLnBrk="0" fontAlgn="base" hangingPunct="0">
                        <a:spcBef>
                          <a:spcPct val="0"/>
                        </a:spcBef>
                        <a:spcAft>
                          <a:spcPct val="0"/>
                        </a:spcAft>
                        <a:buSzPct val="75000"/>
                        <a:defRPr sz="1400">
                          <a:solidFill>
                            <a:schemeClr val="tx1"/>
                          </a:solidFill>
                          <a:latin typeface="Arial" pitchFamily="34" charset="0"/>
                        </a:defRPr>
                      </a:lvl6pPr>
                      <a:lvl7pPr marL="2971800" indent="-228600" eaLnBrk="0" fontAlgn="base" hangingPunct="0">
                        <a:spcBef>
                          <a:spcPct val="0"/>
                        </a:spcBef>
                        <a:spcAft>
                          <a:spcPct val="0"/>
                        </a:spcAft>
                        <a:buSzPct val="75000"/>
                        <a:defRPr sz="1400">
                          <a:solidFill>
                            <a:schemeClr val="tx1"/>
                          </a:solidFill>
                          <a:latin typeface="Arial" pitchFamily="34" charset="0"/>
                        </a:defRPr>
                      </a:lvl7pPr>
                      <a:lvl8pPr marL="3429000" indent="-228600" eaLnBrk="0" fontAlgn="base" hangingPunct="0">
                        <a:spcBef>
                          <a:spcPct val="0"/>
                        </a:spcBef>
                        <a:spcAft>
                          <a:spcPct val="0"/>
                        </a:spcAft>
                        <a:buSzPct val="75000"/>
                        <a:defRPr sz="1400">
                          <a:solidFill>
                            <a:schemeClr val="tx1"/>
                          </a:solidFill>
                          <a:latin typeface="Arial" pitchFamily="34" charset="0"/>
                        </a:defRPr>
                      </a:lvl8pPr>
                      <a:lvl9pPr marL="3886200" indent="-228600" eaLnBrk="0" fontAlgn="base" hangingPunct="0">
                        <a:spcBef>
                          <a:spcPct val="0"/>
                        </a:spcBef>
                        <a:spcAft>
                          <a:spcPct val="0"/>
                        </a:spcAft>
                        <a:buSzPct val="75000"/>
                        <a:defRPr sz="1400">
                          <a:solidFill>
                            <a:schemeClr val="tx1"/>
                          </a:solidFill>
                          <a:latin typeface="Arial"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altLang="el-GR" sz="1100" b="0" i="0" u="none" strike="noStrike" cap="none" normalizeH="0" baseline="0" dirty="0" smtClean="0">
                          <a:ln>
                            <a:noFill/>
                          </a:ln>
                          <a:solidFill>
                            <a:srgbClr val="000000"/>
                          </a:solidFill>
                          <a:effectLst/>
                          <a:latin typeface="Arial" pitchFamily="34" charset="0"/>
                          <a:cs typeface="Arial" pitchFamily="34" charset="0"/>
                        </a:rPr>
                        <a:t>DEPA/DESFA GROUP: 35% in Greece’s incumbent </a:t>
                      </a:r>
                      <a:r>
                        <a:rPr kumimoji="0" lang="en-GB" altLang="el-GR" sz="1100" b="0" i="0" u="none" strike="noStrike" cap="none" normalizeH="0" baseline="0" dirty="0" err="1" smtClean="0">
                          <a:ln>
                            <a:noFill/>
                          </a:ln>
                          <a:solidFill>
                            <a:srgbClr val="000000"/>
                          </a:solidFill>
                          <a:effectLst/>
                          <a:latin typeface="Arial" pitchFamily="34" charset="0"/>
                          <a:cs typeface="Arial" pitchFamily="34" charset="0"/>
                        </a:rPr>
                        <a:t>NatGas</a:t>
                      </a:r>
                      <a:r>
                        <a:rPr kumimoji="0" lang="en-GB" altLang="el-GR" sz="1100" b="0" i="0" u="none" strike="noStrike" cap="none" normalizeH="0" baseline="0" dirty="0" smtClean="0">
                          <a:ln>
                            <a:noFill/>
                          </a:ln>
                          <a:solidFill>
                            <a:srgbClr val="000000"/>
                          </a:solidFill>
                          <a:effectLst/>
                          <a:latin typeface="Arial" pitchFamily="34" charset="0"/>
                          <a:cs typeface="Arial" pitchFamily="34" charset="0"/>
                        </a:rPr>
                        <a:t> supply company (DESFA in sale process)</a:t>
                      </a:r>
                    </a:p>
                  </a:txBody>
                  <a:tcPr marL="101069" marR="101069" marT="46645" marB="466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285750" indent="-285750" defTabSz="906463" eaLnBrk="0" hangingPunct="0">
                        <a:buSzPct val="120000"/>
                        <a:defRPr sz="1400">
                          <a:solidFill>
                            <a:schemeClr val="tx1"/>
                          </a:solidFill>
                          <a:latin typeface="Arial" pitchFamily="34" charset="0"/>
                        </a:defRPr>
                      </a:lvl1pPr>
                      <a:lvl2pPr marL="742950" indent="-285750" defTabSz="906463" eaLnBrk="0" hangingPunct="0">
                        <a:buSzPct val="120000"/>
                        <a:defRPr sz="1400">
                          <a:solidFill>
                            <a:schemeClr val="tx1"/>
                          </a:solidFill>
                          <a:latin typeface="Arial" pitchFamily="34" charset="0"/>
                        </a:defRPr>
                      </a:lvl2pPr>
                      <a:lvl3pPr marL="1143000" indent="-228600" defTabSz="906463" eaLnBrk="0" hangingPunct="0">
                        <a:defRPr sz="1400">
                          <a:solidFill>
                            <a:schemeClr val="tx1"/>
                          </a:solidFill>
                          <a:latin typeface="Arial" pitchFamily="34" charset="0"/>
                        </a:defRPr>
                      </a:lvl3pPr>
                      <a:lvl4pPr marL="1600200" indent="-228600" defTabSz="906463" eaLnBrk="0" hangingPunct="0">
                        <a:buSzPct val="89000"/>
                        <a:defRPr sz="1400">
                          <a:solidFill>
                            <a:schemeClr val="tx1"/>
                          </a:solidFill>
                          <a:latin typeface="Arial" pitchFamily="34" charset="0"/>
                        </a:defRPr>
                      </a:lvl4pPr>
                      <a:lvl5pPr marL="2057400" indent="-228600" defTabSz="906463" eaLnBrk="0" hangingPunct="0">
                        <a:buSzPct val="75000"/>
                        <a:defRPr sz="1400">
                          <a:solidFill>
                            <a:schemeClr val="tx1"/>
                          </a:solidFill>
                          <a:latin typeface="Arial" pitchFamily="34" charset="0"/>
                        </a:defRPr>
                      </a:lvl5pPr>
                      <a:lvl6pPr marL="2514600" indent="-228600" defTabSz="906463" eaLnBrk="0" fontAlgn="base" hangingPunct="0">
                        <a:spcBef>
                          <a:spcPct val="0"/>
                        </a:spcBef>
                        <a:spcAft>
                          <a:spcPct val="0"/>
                        </a:spcAft>
                        <a:buSzPct val="75000"/>
                        <a:defRPr sz="1400">
                          <a:solidFill>
                            <a:schemeClr val="tx1"/>
                          </a:solidFill>
                          <a:latin typeface="Arial" pitchFamily="34" charset="0"/>
                        </a:defRPr>
                      </a:lvl6pPr>
                      <a:lvl7pPr marL="2971800" indent="-228600" defTabSz="906463" eaLnBrk="0" fontAlgn="base" hangingPunct="0">
                        <a:spcBef>
                          <a:spcPct val="0"/>
                        </a:spcBef>
                        <a:spcAft>
                          <a:spcPct val="0"/>
                        </a:spcAft>
                        <a:buSzPct val="75000"/>
                        <a:defRPr sz="1400">
                          <a:solidFill>
                            <a:schemeClr val="tx1"/>
                          </a:solidFill>
                          <a:latin typeface="Arial" pitchFamily="34" charset="0"/>
                        </a:defRPr>
                      </a:lvl7pPr>
                      <a:lvl8pPr marL="3429000" indent="-228600" defTabSz="906463" eaLnBrk="0" fontAlgn="base" hangingPunct="0">
                        <a:spcBef>
                          <a:spcPct val="0"/>
                        </a:spcBef>
                        <a:spcAft>
                          <a:spcPct val="0"/>
                        </a:spcAft>
                        <a:buSzPct val="75000"/>
                        <a:defRPr sz="1400">
                          <a:solidFill>
                            <a:schemeClr val="tx1"/>
                          </a:solidFill>
                          <a:latin typeface="Arial" pitchFamily="34" charset="0"/>
                        </a:defRPr>
                      </a:lvl8pPr>
                      <a:lvl9pPr marL="3886200" indent="-228600" defTabSz="906463" eaLnBrk="0" fontAlgn="base" hangingPunct="0">
                        <a:spcBef>
                          <a:spcPct val="0"/>
                        </a:spcBef>
                        <a:spcAft>
                          <a:spcPct val="0"/>
                        </a:spcAft>
                        <a:buSzPct val="75000"/>
                        <a:defRPr sz="1400">
                          <a:solidFill>
                            <a:schemeClr val="tx1"/>
                          </a:solidFill>
                          <a:latin typeface="Arial" pitchFamily="34" charset="0"/>
                        </a:defRPr>
                      </a:lvl9pPr>
                    </a:lstStyle>
                    <a:p>
                      <a:pPr marL="285750" marR="0" lvl="0" indent="-285750" algn="l" defTabSz="906463" rtl="0" eaLnBrk="1" fontAlgn="base" latinLnBrk="0" hangingPunct="1">
                        <a:lnSpc>
                          <a:spcPct val="100000"/>
                        </a:lnSpc>
                        <a:spcBef>
                          <a:spcPct val="0"/>
                        </a:spcBef>
                        <a:spcAft>
                          <a:spcPct val="0"/>
                        </a:spcAft>
                        <a:buClrTx/>
                        <a:buSzTx/>
                        <a:buFont typeface="Arial" pitchFamily="34" charset="0"/>
                        <a:buChar char="•"/>
                        <a:tabLst/>
                      </a:pPr>
                      <a:r>
                        <a:rPr kumimoji="0" lang="en-GB" altLang="el-GR" sz="1100" b="0" i="0" u="none" strike="noStrike" cap="none" normalizeH="0" baseline="0" dirty="0" smtClean="0">
                          <a:ln>
                            <a:noFill/>
                          </a:ln>
                          <a:solidFill>
                            <a:schemeClr val="tx1"/>
                          </a:solidFill>
                          <a:effectLst/>
                          <a:latin typeface="Arial" pitchFamily="34" charset="0"/>
                          <a:cs typeface="Arial" pitchFamily="34" charset="0"/>
                        </a:rPr>
                        <a:t>Volumes (2016): 4.0bcm</a:t>
                      </a:r>
                    </a:p>
                  </a:txBody>
                  <a:tcPr marL="101069" marR="101069" marT="46645" marB="466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xmlns="" val="10007"/>
                  </a:ext>
                </a:extLst>
              </a:tr>
            </a:tbl>
          </a:graphicData>
        </a:graphic>
      </p:graphicFrame>
      <p:sp>
        <p:nvSpPr>
          <p:cNvPr id="123938" name="AutoShape 14"/>
          <p:cNvSpPr>
            <a:spLocks noChangeArrowheads="1"/>
          </p:cNvSpPr>
          <p:nvPr>
            <p:custDataLst>
              <p:tags r:id="rId6"/>
            </p:custDataLst>
          </p:nvPr>
        </p:nvSpPr>
        <p:spPr bwMode="auto">
          <a:xfrm>
            <a:off x="1515024" y="2096412"/>
            <a:ext cx="1498622" cy="625222"/>
          </a:xfrm>
          <a:prstGeom prst="rightArrow">
            <a:avLst>
              <a:gd name="adj1" fmla="val 96324"/>
              <a:gd name="adj2" fmla="val 18447"/>
            </a:avLst>
          </a:prstGeom>
          <a:solidFill>
            <a:srgbClr val="003366"/>
          </a:solidFill>
          <a:ln w="9525">
            <a:solidFill>
              <a:srgbClr val="00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6029" tIns="47397" rIns="94808" bIns="47397" anchor="ctr"/>
          <a:lstStyle>
            <a:lvl1pPr defTabSz="890588" eaLnBrk="0" hangingPunct="0">
              <a:defRPr sz="2000">
                <a:solidFill>
                  <a:schemeClr val="tx1"/>
                </a:solidFill>
                <a:latin typeface="Arial Narrow" pitchFamily="34" charset="0"/>
              </a:defRPr>
            </a:lvl1pPr>
            <a:lvl2pPr marL="742950" indent="-285750" defTabSz="890588" eaLnBrk="0" hangingPunct="0">
              <a:defRPr sz="2000">
                <a:solidFill>
                  <a:schemeClr val="tx1"/>
                </a:solidFill>
                <a:latin typeface="Arial Narrow" pitchFamily="34" charset="0"/>
              </a:defRPr>
            </a:lvl2pPr>
            <a:lvl3pPr marL="1143000" indent="-228600" defTabSz="890588" eaLnBrk="0" hangingPunct="0">
              <a:defRPr sz="2000">
                <a:solidFill>
                  <a:schemeClr val="tx1"/>
                </a:solidFill>
                <a:latin typeface="Arial Narrow" pitchFamily="34" charset="0"/>
              </a:defRPr>
            </a:lvl3pPr>
            <a:lvl4pPr marL="1600200" indent="-228600" defTabSz="890588" eaLnBrk="0" hangingPunct="0">
              <a:defRPr sz="2000">
                <a:solidFill>
                  <a:schemeClr val="tx1"/>
                </a:solidFill>
                <a:latin typeface="Arial Narrow" pitchFamily="34" charset="0"/>
              </a:defRPr>
            </a:lvl4pPr>
            <a:lvl5pPr marL="2057400" indent="-228600" defTabSz="890588" eaLnBrk="0" hangingPunct="0">
              <a:defRPr sz="2000">
                <a:solidFill>
                  <a:schemeClr val="tx1"/>
                </a:solidFill>
                <a:latin typeface="Arial Narrow" pitchFamily="34" charset="0"/>
              </a:defRPr>
            </a:lvl5pPr>
            <a:lvl6pPr marL="2514600" indent="-228600" defTabSz="890588" eaLnBrk="0" fontAlgn="base" hangingPunct="0">
              <a:spcBef>
                <a:spcPct val="0"/>
              </a:spcBef>
              <a:spcAft>
                <a:spcPct val="0"/>
              </a:spcAft>
              <a:defRPr sz="2000">
                <a:solidFill>
                  <a:schemeClr val="tx1"/>
                </a:solidFill>
                <a:latin typeface="Arial Narrow" pitchFamily="34" charset="0"/>
              </a:defRPr>
            </a:lvl6pPr>
            <a:lvl7pPr marL="2971800" indent="-228600" defTabSz="890588" eaLnBrk="0" fontAlgn="base" hangingPunct="0">
              <a:spcBef>
                <a:spcPct val="0"/>
              </a:spcBef>
              <a:spcAft>
                <a:spcPct val="0"/>
              </a:spcAft>
              <a:defRPr sz="2000">
                <a:solidFill>
                  <a:schemeClr val="tx1"/>
                </a:solidFill>
                <a:latin typeface="Arial Narrow" pitchFamily="34" charset="0"/>
              </a:defRPr>
            </a:lvl7pPr>
            <a:lvl8pPr marL="3429000" indent="-228600" defTabSz="890588" eaLnBrk="0" fontAlgn="base" hangingPunct="0">
              <a:spcBef>
                <a:spcPct val="0"/>
              </a:spcBef>
              <a:spcAft>
                <a:spcPct val="0"/>
              </a:spcAft>
              <a:defRPr sz="2000">
                <a:solidFill>
                  <a:schemeClr val="tx1"/>
                </a:solidFill>
                <a:latin typeface="Arial Narrow" pitchFamily="34" charset="0"/>
              </a:defRPr>
            </a:lvl8pPr>
            <a:lvl9pPr marL="3886200" indent="-228600" defTabSz="890588" eaLnBrk="0" fontAlgn="base" hangingPunct="0">
              <a:spcBef>
                <a:spcPct val="0"/>
              </a:spcBef>
              <a:spcAft>
                <a:spcPct val="0"/>
              </a:spcAft>
              <a:defRPr sz="2000">
                <a:solidFill>
                  <a:schemeClr val="tx1"/>
                </a:solidFill>
                <a:latin typeface="Arial Narrow" pitchFamily="34" charset="0"/>
              </a:defRPr>
            </a:lvl9pPr>
          </a:lstStyle>
          <a:p>
            <a:pPr eaLnBrk="1" hangingPunct="1">
              <a:spcBef>
                <a:spcPct val="0"/>
              </a:spcBef>
              <a:spcAft>
                <a:spcPct val="0"/>
              </a:spcAft>
              <a:buSzTx/>
              <a:buFontTx/>
              <a:buNone/>
            </a:pPr>
            <a:r>
              <a:rPr lang="en-US" altLang="el-GR" sz="1300" b="1" dirty="0">
                <a:solidFill>
                  <a:srgbClr val="FFFFFF"/>
                </a:solidFill>
                <a:latin typeface="Arial"/>
                <a:cs typeface="Arial" pitchFamily="34" charset="0"/>
              </a:rPr>
              <a:t>Refining, Supply </a:t>
            </a:r>
          </a:p>
          <a:p>
            <a:pPr eaLnBrk="1" hangingPunct="1">
              <a:spcBef>
                <a:spcPct val="0"/>
              </a:spcBef>
              <a:spcAft>
                <a:spcPct val="0"/>
              </a:spcAft>
              <a:buSzTx/>
              <a:buFontTx/>
              <a:buNone/>
            </a:pPr>
            <a:r>
              <a:rPr lang="en-US" altLang="el-GR" sz="1300" b="1" dirty="0">
                <a:solidFill>
                  <a:srgbClr val="FFFFFF"/>
                </a:solidFill>
                <a:latin typeface="Arial"/>
                <a:cs typeface="Arial" pitchFamily="34" charset="0"/>
              </a:rPr>
              <a:t>&amp; Trading</a:t>
            </a:r>
          </a:p>
        </p:txBody>
      </p:sp>
      <p:sp>
        <p:nvSpPr>
          <p:cNvPr id="123939" name="AutoShape 14"/>
          <p:cNvSpPr>
            <a:spLocks noChangeArrowheads="1"/>
          </p:cNvSpPr>
          <p:nvPr>
            <p:custDataLst>
              <p:tags r:id="rId7"/>
            </p:custDataLst>
          </p:nvPr>
        </p:nvSpPr>
        <p:spPr bwMode="auto">
          <a:xfrm>
            <a:off x="1515024" y="1217354"/>
            <a:ext cx="1498622" cy="626841"/>
          </a:xfrm>
          <a:prstGeom prst="rightArrow">
            <a:avLst>
              <a:gd name="adj1" fmla="val 96324"/>
              <a:gd name="adj2" fmla="val 18400"/>
            </a:avLst>
          </a:prstGeom>
          <a:solidFill>
            <a:srgbClr val="003366"/>
          </a:solidFill>
          <a:ln w="9525">
            <a:solidFill>
              <a:srgbClr val="00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6029" tIns="47397" rIns="94808" bIns="47397" anchor="ctr"/>
          <a:lstStyle>
            <a:lvl1pPr defTabSz="890588" eaLnBrk="0" hangingPunct="0">
              <a:defRPr sz="2000">
                <a:solidFill>
                  <a:schemeClr val="tx1"/>
                </a:solidFill>
                <a:latin typeface="Arial Narrow" pitchFamily="34" charset="0"/>
              </a:defRPr>
            </a:lvl1pPr>
            <a:lvl2pPr marL="742950" indent="-285750" defTabSz="890588" eaLnBrk="0" hangingPunct="0">
              <a:defRPr sz="2000">
                <a:solidFill>
                  <a:schemeClr val="tx1"/>
                </a:solidFill>
                <a:latin typeface="Arial Narrow" pitchFamily="34" charset="0"/>
              </a:defRPr>
            </a:lvl2pPr>
            <a:lvl3pPr marL="1143000" indent="-228600" defTabSz="890588" eaLnBrk="0" hangingPunct="0">
              <a:defRPr sz="2000">
                <a:solidFill>
                  <a:schemeClr val="tx1"/>
                </a:solidFill>
                <a:latin typeface="Arial Narrow" pitchFamily="34" charset="0"/>
              </a:defRPr>
            </a:lvl3pPr>
            <a:lvl4pPr marL="1600200" indent="-228600" defTabSz="890588" eaLnBrk="0" hangingPunct="0">
              <a:defRPr sz="2000">
                <a:solidFill>
                  <a:schemeClr val="tx1"/>
                </a:solidFill>
                <a:latin typeface="Arial Narrow" pitchFamily="34" charset="0"/>
              </a:defRPr>
            </a:lvl4pPr>
            <a:lvl5pPr marL="2057400" indent="-228600" defTabSz="890588" eaLnBrk="0" hangingPunct="0">
              <a:defRPr sz="2000">
                <a:solidFill>
                  <a:schemeClr val="tx1"/>
                </a:solidFill>
                <a:latin typeface="Arial Narrow" pitchFamily="34" charset="0"/>
              </a:defRPr>
            </a:lvl5pPr>
            <a:lvl6pPr marL="2514600" indent="-228600" defTabSz="890588" eaLnBrk="0" fontAlgn="base" hangingPunct="0">
              <a:spcBef>
                <a:spcPct val="0"/>
              </a:spcBef>
              <a:spcAft>
                <a:spcPct val="0"/>
              </a:spcAft>
              <a:defRPr sz="2000">
                <a:solidFill>
                  <a:schemeClr val="tx1"/>
                </a:solidFill>
                <a:latin typeface="Arial Narrow" pitchFamily="34" charset="0"/>
              </a:defRPr>
            </a:lvl6pPr>
            <a:lvl7pPr marL="2971800" indent="-228600" defTabSz="890588" eaLnBrk="0" fontAlgn="base" hangingPunct="0">
              <a:spcBef>
                <a:spcPct val="0"/>
              </a:spcBef>
              <a:spcAft>
                <a:spcPct val="0"/>
              </a:spcAft>
              <a:defRPr sz="2000">
                <a:solidFill>
                  <a:schemeClr val="tx1"/>
                </a:solidFill>
                <a:latin typeface="Arial Narrow" pitchFamily="34" charset="0"/>
              </a:defRPr>
            </a:lvl7pPr>
            <a:lvl8pPr marL="3429000" indent="-228600" defTabSz="890588" eaLnBrk="0" fontAlgn="base" hangingPunct="0">
              <a:spcBef>
                <a:spcPct val="0"/>
              </a:spcBef>
              <a:spcAft>
                <a:spcPct val="0"/>
              </a:spcAft>
              <a:defRPr sz="2000">
                <a:solidFill>
                  <a:schemeClr val="tx1"/>
                </a:solidFill>
                <a:latin typeface="Arial Narrow" pitchFamily="34" charset="0"/>
              </a:defRPr>
            </a:lvl8pPr>
            <a:lvl9pPr marL="3886200" indent="-228600" defTabSz="890588" eaLnBrk="0" fontAlgn="base" hangingPunct="0">
              <a:spcBef>
                <a:spcPct val="0"/>
              </a:spcBef>
              <a:spcAft>
                <a:spcPct val="0"/>
              </a:spcAft>
              <a:defRPr sz="2000">
                <a:solidFill>
                  <a:schemeClr val="tx1"/>
                </a:solidFill>
                <a:latin typeface="Arial Narrow" pitchFamily="34" charset="0"/>
              </a:defRPr>
            </a:lvl9pPr>
          </a:lstStyle>
          <a:p>
            <a:pPr eaLnBrk="1" hangingPunct="1">
              <a:spcBef>
                <a:spcPct val="0"/>
              </a:spcBef>
              <a:spcAft>
                <a:spcPct val="0"/>
              </a:spcAft>
              <a:buSzTx/>
              <a:buFontTx/>
              <a:buNone/>
            </a:pPr>
            <a:r>
              <a:rPr lang="en-US" altLang="el-GR" sz="1300" b="1" dirty="0">
                <a:solidFill>
                  <a:srgbClr val="FFFFFF"/>
                </a:solidFill>
                <a:latin typeface="Arial"/>
                <a:cs typeface="Arial" pitchFamily="34" charset="0"/>
              </a:rPr>
              <a:t>Exploration &amp; </a:t>
            </a:r>
          </a:p>
          <a:p>
            <a:pPr eaLnBrk="1" hangingPunct="1">
              <a:spcBef>
                <a:spcPct val="0"/>
              </a:spcBef>
              <a:spcAft>
                <a:spcPct val="0"/>
              </a:spcAft>
              <a:buSzTx/>
              <a:buFontTx/>
              <a:buNone/>
            </a:pPr>
            <a:r>
              <a:rPr lang="en-US" altLang="el-GR" sz="1300" b="1" dirty="0">
                <a:solidFill>
                  <a:srgbClr val="FFFFFF"/>
                </a:solidFill>
                <a:latin typeface="Arial"/>
                <a:cs typeface="Arial" pitchFamily="34" charset="0"/>
              </a:rPr>
              <a:t>Production</a:t>
            </a:r>
          </a:p>
        </p:txBody>
      </p:sp>
      <p:sp>
        <p:nvSpPr>
          <p:cNvPr id="123940" name="AutoShape 14"/>
          <p:cNvSpPr>
            <a:spLocks noChangeArrowheads="1"/>
          </p:cNvSpPr>
          <p:nvPr>
            <p:custDataLst>
              <p:tags r:id="rId8"/>
            </p:custDataLst>
          </p:nvPr>
        </p:nvSpPr>
        <p:spPr bwMode="auto">
          <a:xfrm>
            <a:off x="1515024" y="3735380"/>
            <a:ext cx="1498622" cy="625222"/>
          </a:xfrm>
          <a:prstGeom prst="rightArrow">
            <a:avLst>
              <a:gd name="adj1" fmla="val 96324"/>
              <a:gd name="adj2" fmla="val 18447"/>
            </a:avLst>
          </a:prstGeom>
          <a:solidFill>
            <a:srgbClr val="003366"/>
          </a:solidFill>
          <a:ln w="9525">
            <a:solidFill>
              <a:srgbClr val="00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6029" tIns="47397" rIns="94808" bIns="47397" anchor="ctr"/>
          <a:lstStyle>
            <a:lvl1pPr defTabSz="890588" eaLnBrk="0" hangingPunct="0">
              <a:defRPr sz="2000">
                <a:solidFill>
                  <a:schemeClr val="tx1"/>
                </a:solidFill>
                <a:latin typeface="Arial Narrow" pitchFamily="34" charset="0"/>
              </a:defRPr>
            </a:lvl1pPr>
            <a:lvl2pPr marL="742950" indent="-285750" defTabSz="890588" eaLnBrk="0" hangingPunct="0">
              <a:defRPr sz="2000">
                <a:solidFill>
                  <a:schemeClr val="tx1"/>
                </a:solidFill>
                <a:latin typeface="Arial Narrow" pitchFamily="34" charset="0"/>
              </a:defRPr>
            </a:lvl2pPr>
            <a:lvl3pPr marL="1143000" indent="-228600" defTabSz="890588" eaLnBrk="0" hangingPunct="0">
              <a:defRPr sz="2000">
                <a:solidFill>
                  <a:schemeClr val="tx1"/>
                </a:solidFill>
                <a:latin typeface="Arial Narrow" pitchFamily="34" charset="0"/>
              </a:defRPr>
            </a:lvl3pPr>
            <a:lvl4pPr marL="1600200" indent="-228600" defTabSz="890588" eaLnBrk="0" hangingPunct="0">
              <a:defRPr sz="2000">
                <a:solidFill>
                  <a:schemeClr val="tx1"/>
                </a:solidFill>
                <a:latin typeface="Arial Narrow" pitchFamily="34" charset="0"/>
              </a:defRPr>
            </a:lvl4pPr>
            <a:lvl5pPr marL="2057400" indent="-228600" defTabSz="890588" eaLnBrk="0" hangingPunct="0">
              <a:defRPr sz="2000">
                <a:solidFill>
                  <a:schemeClr val="tx1"/>
                </a:solidFill>
                <a:latin typeface="Arial Narrow" pitchFamily="34" charset="0"/>
              </a:defRPr>
            </a:lvl5pPr>
            <a:lvl6pPr marL="2514600" indent="-228600" defTabSz="890588" eaLnBrk="0" fontAlgn="base" hangingPunct="0">
              <a:spcBef>
                <a:spcPct val="0"/>
              </a:spcBef>
              <a:spcAft>
                <a:spcPct val="0"/>
              </a:spcAft>
              <a:defRPr sz="2000">
                <a:solidFill>
                  <a:schemeClr val="tx1"/>
                </a:solidFill>
                <a:latin typeface="Arial Narrow" pitchFamily="34" charset="0"/>
              </a:defRPr>
            </a:lvl6pPr>
            <a:lvl7pPr marL="2971800" indent="-228600" defTabSz="890588" eaLnBrk="0" fontAlgn="base" hangingPunct="0">
              <a:spcBef>
                <a:spcPct val="0"/>
              </a:spcBef>
              <a:spcAft>
                <a:spcPct val="0"/>
              </a:spcAft>
              <a:defRPr sz="2000">
                <a:solidFill>
                  <a:schemeClr val="tx1"/>
                </a:solidFill>
                <a:latin typeface="Arial Narrow" pitchFamily="34" charset="0"/>
              </a:defRPr>
            </a:lvl7pPr>
            <a:lvl8pPr marL="3429000" indent="-228600" defTabSz="890588" eaLnBrk="0" fontAlgn="base" hangingPunct="0">
              <a:spcBef>
                <a:spcPct val="0"/>
              </a:spcBef>
              <a:spcAft>
                <a:spcPct val="0"/>
              </a:spcAft>
              <a:defRPr sz="2000">
                <a:solidFill>
                  <a:schemeClr val="tx1"/>
                </a:solidFill>
                <a:latin typeface="Arial Narrow" pitchFamily="34" charset="0"/>
              </a:defRPr>
            </a:lvl8pPr>
            <a:lvl9pPr marL="3886200" indent="-228600" defTabSz="890588" eaLnBrk="0" fontAlgn="base" hangingPunct="0">
              <a:spcBef>
                <a:spcPct val="0"/>
              </a:spcBef>
              <a:spcAft>
                <a:spcPct val="0"/>
              </a:spcAft>
              <a:defRPr sz="2000">
                <a:solidFill>
                  <a:schemeClr val="tx1"/>
                </a:solidFill>
                <a:latin typeface="Arial Narrow" pitchFamily="34" charset="0"/>
              </a:defRPr>
            </a:lvl9pPr>
          </a:lstStyle>
          <a:p>
            <a:pPr eaLnBrk="1" hangingPunct="1">
              <a:spcBef>
                <a:spcPct val="0"/>
              </a:spcBef>
              <a:spcAft>
                <a:spcPct val="0"/>
              </a:spcAft>
              <a:buSzTx/>
              <a:buFontTx/>
              <a:buNone/>
            </a:pPr>
            <a:r>
              <a:rPr lang="en-US" altLang="el-GR" sz="1300" b="1" dirty="0">
                <a:solidFill>
                  <a:srgbClr val="FFFFFF"/>
                </a:solidFill>
                <a:latin typeface="Arial"/>
                <a:cs typeface="Arial" pitchFamily="34" charset="0"/>
              </a:rPr>
              <a:t>Domestic</a:t>
            </a:r>
          </a:p>
          <a:p>
            <a:pPr eaLnBrk="1" hangingPunct="1">
              <a:spcBef>
                <a:spcPct val="0"/>
              </a:spcBef>
              <a:spcAft>
                <a:spcPct val="0"/>
              </a:spcAft>
              <a:buSzTx/>
              <a:buFontTx/>
              <a:buNone/>
            </a:pPr>
            <a:r>
              <a:rPr lang="en-US" altLang="el-GR" sz="1300" b="1" dirty="0">
                <a:solidFill>
                  <a:srgbClr val="FFFFFF"/>
                </a:solidFill>
                <a:latin typeface="Arial"/>
                <a:cs typeface="Arial" pitchFamily="34" charset="0"/>
              </a:rPr>
              <a:t>Marketing</a:t>
            </a:r>
          </a:p>
        </p:txBody>
      </p:sp>
      <p:sp>
        <p:nvSpPr>
          <p:cNvPr id="123941" name="AutoShape 14"/>
          <p:cNvSpPr>
            <a:spLocks noChangeArrowheads="1"/>
          </p:cNvSpPr>
          <p:nvPr>
            <p:custDataLst>
              <p:tags r:id="rId9"/>
            </p:custDataLst>
          </p:nvPr>
        </p:nvSpPr>
        <p:spPr bwMode="auto">
          <a:xfrm>
            <a:off x="1515024" y="4535495"/>
            <a:ext cx="1498622" cy="625222"/>
          </a:xfrm>
          <a:prstGeom prst="rightArrow">
            <a:avLst>
              <a:gd name="adj1" fmla="val 96324"/>
              <a:gd name="adj2" fmla="val 18447"/>
            </a:avLst>
          </a:prstGeom>
          <a:solidFill>
            <a:srgbClr val="003366"/>
          </a:solidFill>
          <a:ln w="9525">
            <a:solidFill>
              <a:srgbClr val="00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6029" tIns="47397" rIns="94808" bIns="47397" anchor="ctr"/>
          <a:lstStyle>
            <a:lvl1pPr defTabSz="890588" eaLnBrk="0" hangingPunct="0">
              <a:defRPr sz="2000">
                <a:solidFill>
                  <a:schemeClr val="tx1"/>
                </a:solidFill>
                <a:latin typeface="Arial Narrow" pitchFamily="34" charset="0"/>
              </a:defRPr>
            </a:lvl1pPr>
            <a:lvl2pPr marL="742950" indent="-285750" defTabSz="890588" eaLnBrk="0" hangingPunct="0">
              <a:defRPr sz="2000">
                <a:solidFill>
                  <a:schemeClr val="tx1"/>
                </a:solidFill>
                <a:latin typeface="Arial Narrow" pitchFamily="34" charset="0"/>
              </a:defRPr>
            </a:lvl2pPr>
            <a:lvl3pPr marL="1143000" indent="-228600" defTabSz="890588" eaLnBrk="0" hangingPunct="0">
              <a:defRPr sz="2000">
                <a:solidFill>
                  <a:schemeClr val="tx1"/>
                </a:solidFill>
                <a:latin typeface="Arial Narrow" pitchFamily="34" charset="0"/>
              </a:defRPr>
            </a:lvl3pPr>
            <a:lvl4pPr marL="1600200" indent="-228600" defTabSz="890588" eaLnBrk="0" hangingPunct="0">
              <a:defRPr sz="2000">
                <a:solidFill>
                  <a:schemeClr val="tx1"/>
                </a:solidFill>
                <a:latin typeface="Arial Narrow" pitchFamily="34" charset="0"/>
              </a:defRPr>
            </a:lvl4pPr>
            <a:lvl5pPr marL="2057400" indent="-228600" defTabSz="890588" eaLnBrk="0" hangingPunct="0">
              <a:defRPr sz="2000">
                <a:solidFill>
                  <a:schemeClr val="tx1"/>
                </a:solidFill>
                <a:latin typeface="Arial Narrow" pitchFamily="34" charset="0"/>
              </a:defRPr>
            </a:lvl5pPr>
            <a:lvl6pPr marL="2514600" indent="-228600" defTabSz="890588" eaLnBrk="0" fontAlgn="base" hangingPunct="0">
              <a:spcBef>
                <a:spcPct val="0"/>
              </a:spcBef>
              <a:spcAft>
                <a:spcPct val="0"/>
              </a:spcAft>
              <a:defRPr sz="2000">
                <a:solidFill>
                  <a:schemeClr val="tx1"/>
                </a:solidFill>
                <a:latin typeface="Arial Narrow" pitchFamily="34" charset="0"/>
              </a:defRPr>
            </a:lvl6pPr>
            <a:lvl7pPr marL="2971800" indent="-228600" defTabSz="890588" eaLnBrk="0" fontAlgn="base" hangingPunct="0">
              <a:spcBef>
                <a:spcPct val="0"/>
              </a:spcBef>
              <a:spcAft>
                <a:spcPct val="0"/>
              </a:spcAft>
              <a:defRPr sz="2000">
                <a:solidFill>
                  <a:schemeClr val="tx1"/>
                </a:solidFill>
                <a:latin typeface="Arial Narrow" pitchFamily="34" charset="0"/>
              </a:defRPr>
            </a:lvl7pPr>
            <a:lvl8pPr marL="3429000" indent="-228600" defTabSz="890588" eaLnBrk="0" fontAlgn="base" hangingPunct="0">
              <a:spcBef>
                <a:spcPct val="0"/>
              </a:spcBef>
              <a:spcAft>
                <a:spcPct val="0"/>
              </a:spcAft>
              <a:defRPr sz="2000">
                <a:solidFill>
                  <a:schemeClr val="tx1"/>
                </a:solidFill>
                <a:latin typeface="Arial Narrow" pitchFamily="34" charset="0"/>
              </a:defRPr>
            </a:lvl8pPr>
            <a:lvl9pPr marL="3886200" indent="-228600" defTabSz="890588" eaLnBrk="0" fontAlgn="base" hangingPunct="0">
              <a:spcBef>
                <a:spcPct val="0"/>
              </a:spcBef>
              <a:spcAft>
                <a:spcPct val="0"/>
              </a:spcAft>
              <a:defRPr sz="2000">
                <a:solidFill>
                  <a:schemeClr val="tx1"/>
                </a:solidFill>
                <a:latin typeface="Arial Narrow" pitchFamily="34" charset="0"/>
              </a:defRPr>
            </a:lvl9pPr>
          </a:lstStyle>
          <a:p>
            <a:pPr eaLnBrk="1" hangingPunct="1">
              <a:spcBef>
                <a:spcPct val="0"/>
              </a:spcBef>
              <a:spcAft>
                <a:spcPct val="0"/>
              </a:spcAft>
              <a:buSzTx/>
              <a:buFontTx/>
              <a:buNone/>
            </a:pPr>
            <a:r>
              <a:rPr lang="en-US" altLang="el-GR" sz="1300" b="1" dirty="0">
                <a:solidFill>
                  <a:srgbClr val="FFFFFF"/>
                </a:solidFill>
                <a:latin typeface="Arial"/>
                <a:cs typeface="Arial" pitchFamily="34" charset="0"/>
              </a:rPr>
              <a:t>International</a:t>
            </a:r>
          </a:p>
          <a:p>
            <a:pPr eaLnBrk="1" hangingPunct="1">
              <a:spcBef>
                <a:spcPct val="0"/>
              </a:spcBef>
              <a:spcAft>
                <a:spcPct val="0"/>
              </a:spcAft>
              <a:buSzTx/>
              <a:buFontTx/>
              <a:buNone/>
            </a:pPr>
            <a:r>
              <a:rPr lang="en-US" altLang="el-GR" sz="1300" b="1" dirty="0">
                <a:solidFill>
                  <a:srgbClr val="FFFFFF"/>
                </a:solidFill>
                <a:latin typeface="Arial"/>
                <a:cs typeface="Arial" pitchFamily="34" charset="0"/>
              </a:rPr>
              <a:t>Marketing</a:t>
            </a:r>
          </a:p>
        </p:txBody>
      </p:sp>
      <p:sp>
        <p:nvSpPr>
          <p:cNvPr id="123942" name="AutoShape 14"/>
          <p:cNvSpPr>
            <a:spLocks noChangeArrowheads="1"/>
          </p:cNvSpPr>
          <p:nvPr>
            <p:custDataLst>
              <p:tags r:id="rId10"/>
            </p:custDataLst>
          </p:nvPr>
        </p:nvSpPr>
        <p:spPr bwMode="auto">
          <a:xfrm>
            <a:off x="1515024" y="2878872"/>
            <a:ext cx="1498622" cy="625222"/>
          </a:xfrm>
          <a:prstGeom prst="rightArrow">
            <a:avLst>
              <a:gd name="adj1" fmla="val 96324"/>
              <a:gd name="adj2" fmla="val 18447"/>
            </a:avLst>
          </a:prstGeom>
          <a:solidFill>
            <a:srgbClr val="003366"/>
          </a:solidFill>
          <a:ln w="9525">
            <a:solidFill>
              <a:srgbClr val="00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6029" tIns="47397" rIns="94808" bIns="47397" anchor="ctr"/>
          <a:lstStyle>
            <a:lvl1pPr defTabSz="890588" eaLnBrk="0" hangingPunct="0">
              <a:defRPr sz="2000">
                <a:solidFill>
                  <a:schemeClr val="tx1"/>
                </a:solidFill>
                <a:latin typeface="Arial Narrow" pitchFamily="34" charset="0"/>
              </a:defRPr>
            </a:lvl1pPr>
            <a:lvl2pPr marL="742950" indent="-285750" defTabSz="890588" eaLnBrk="0" hangingPunct="0">
              <a:defRPr sz="2000">
                <a:solidFill>
                  <a:schemeClr val="tx1"/>
                </a:solidFill>
                <a:latin typeface="Arial Narrow" pitchFamily="34" charset="0"/>
              </a:defRPr>
            </a:lvl2pPr>
            <a:lvl3pPr marL="1143000" indent="-228600" defTabSz="890588" eaLnBrk="0" hangingPunct="0">
              <a:defRPr sz="2000">
                <a:solidFill>
                  <a:schemeClr val="tx1"/>
                </a:solidFill>
                <a:latin typeface="Arial Narrow" pitchFamily="34" charset="0"/>
              </a:defRPr>
            </a:lvl3pPr>
            <a:lvl4pPr marL="1600200" indent="-228600" defTabSz="890588" eaLnBrk="0" hangingPunct="0">
              <a:defRPr sz="2000">
                <a:solidFill>
                  <a:schemeClr val="tx1"/>
                </a:solidFill>
                <a:latin typeface="Arial Narrow" pitchFamily="34" charset="0"/>
              </a:defRPr>
            </a:lvl4pPr>
            <a:lvl5pPr marL="2057400" indent="-228600" defTabSz="890588" eaLnBrk="0" hangingPunct="0">
              <a:defRPr sz="2000">
                <a:solidFill>
                  <a:schemeClr val="tx1"/>
                </a:solidFill>
                <a:latin typeface="Arial Narrow" pitchFamily="34" charset="0"/>
              </a:defRPr>
            </a:lvl5pPr>
            <a:lvl6pPr marL="2514600" indent="-228600" defTabSz="890588" eaLnBrk="0" fontAlgn="base" hangingPunct="0">
              <a:spcBef>
                <a:spcPct val="0"/>
              </a:spcBef>
              <a:spcAft>
                <a:spcPct val="0"/>
              </a:spcAft>
              <a:defRPr sz="2000">
                <a:solidFill>
                  <a:schemeClr val="tx1"/>
                </a:solidFill>
                <a:latin typeface="Arial Narrow" pitchFamily="34" charset="0"/>
              </a:defRPr>
            </a:lvl6pPr>
            <a:lvl7pPr marL="2971800" indent="-228600" defTabSz="890588" eaLnBrk="0" fontAlgn="base" hangingPunct="0">
              <a:spcBef>
                <a:spcPct val="0"/>
              </a:spcBef>
              <a:spcAft>
                <a:spcPct val="0"/>
              </a:spcAft>
              <a:defRPr sz="2000">
                <a:solidFill>
                  <a:schemeClr val="tx1"/>
                </a:solidFill>
                <a:latin typeface="Arial Narrow" pitchFamily="34" charset="0"/>
              </a:defRPr>
            </a:lvl7pPr>
            <a:lvl8pPr marL="3429000" indent="-228600" defTabSz="890588" eaLnBrk="0" fontAlgn="base" hangingPunct="0">
              <a:spcBef>
                <a:spcPct val="0"/>
              </a:spcBef>
              <a:spcAft>
                <a:spcPct val="0"/>
              </a:spcAft>
              <a:defRPr sz="2000">
                <a:solidFill>
                  <a:schemeClr val="tx1"/>
                </a:solidFill>
                <a:latin typeface="Arial Narrow" pitchFamily="34" charset="0"/>
              </a:defRPr>
            </a:lvl8pPr>
            <a:lvl9pPr marL="3886200" indent="-228600" defTabSz="890588" eaLnBrk="0" fontAlgn="base" hangingPunct="0">
              <a:spcBef>
                <a:spcPct val="0"/>
              </a:spcBef>
              <a:spcAft>
                <a:spcPct val="0"/>
              </a:spcAft>
              <a:defRPr sz="2000">
                <a:solidFill>
                  <a:schemeClr val="tx1"/>
                </a:solidFill>
                <a:latin typeface="Arial Narrow" pitchFamily="34" charset="0"/>
              </a:defRPr>
            </a:lvl9pPr>
          </a:lstStyle>
          <a:p>
            <a:pPr eaLnBrk="1" hangingPunct="1">
              <a:spcBef>
                <a:spcPct val="0"/>
              </a:spcBef>
              <a:spcAft>
                <a:spcPct val="0"/>
              </a:spcAft>
              <a:buSzTx/>
              <a:buFontTx/>
              <a:buNone/>
            </a:pPr>
            <a:r>
              <a:rPr lang="en-US" altLang="el-GR" sz="1300" b="1" dirty="0">
                <a:solidFill>
                  <a:srgbClr val="FFFFFF"/>
                </a:solidFill>
                <a:latin typeface="Arial"/>
                <a:cs typeface="Arial" pitchFamily="34" charset="0"/>
              </a:rPr>
              <a:t>Petrochemicals</a:t>
            </a:r>
          </a:p>
        </p:txBody>
      </p:sp>
      <p:sp>
        <p:nvSpPr>
          <p:cNvPr id="123943" name="AutoShape 14"/>
          <p:cNvSpPr>
            <a:spLocks noChangeArrowheads="1"/>
          </p:cNvSpPr>
          <p:nvPr>
            <p:custDataLst>
              <p:tags r:id="rId11"/>
            </p:custDataLst>
          </p:nvPr>
        </p:nvSpPr>
        <p:spPr bwMode="auto">
          <a:xfrm>
            <a:off x="1515024" y="5433090"/>
            <a:ext cx="1498622" cy="625222"/>
          </a:xfrm>
          <a:prstGeom prst="rightArrow">
            <a:avLst>
              <a:gd name="adj1" fmla="val 96324"/>
              <a:gd name="adj2" fmla="val 18447"/>
            </a:avLst>
          </a:prstGeom>
          <a:solidFill>
            <a:srgbClr val="003366"/>
          </a:solidFill>
          <a:ln w="9525">
            <a:solidFill>
              <a:srgbClr val="00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6029" tIns="47397" rIns="94808" bIns="47397" anchor="ctr"/>
          <a:lstStyle>
            <a:lvl1pPr defTabSz="890588" eaLnBrk="0" hangingPunct="0">
              <a:defRPr sz="2000">
                <a:solidFill>
                  <a:schemeClr val="tx1"/>
                </a:solidFill>
                <a:latin typeface="Arial Narrow" pitchFamily="34" charset="0"/>
              </a:defRPr>
            </a:lvl1pPr>
            <a:lvl2pPr marL="742950" indent="-285750" defTabSz="890588" eaLnBrk="0" hangingPunct="0">
              <a:defRPr sz="2000">
                <a:solidFill>
                  <a:schemeClr val="tx1"/>
                </a:solidFill>
                <a:latin typeface="Arial Narrow" pitchFamily="34" charset="0"/>
              </a:defRPr>
            </a:lvl2pPr>
            <a:lvl3pPr marL="1143000" indent="-228600" defTabSz="890588" eaLnBrk="0" hangingPunct="0">
              <a:defRPr sz="2000">
                <a:solidFill>
                  <a:schemeClr val="tx1"/>
                </a:solidFill>
                <a:latin typeface="Arial Narrow" pitchFamily="34" charset="0"/>
              </a:defRPr>
            </a:lvl3pPr>
            <a:lvl4pPr marL="1600200" indent="-228600" defTabSz="890588" eaLnBrk="0" hangingPunct="0">
              <a:defRPr sz="2000">
                <a:solidFill>
                  <a:schemeClr val="tx1"/>
                </a:solidFill>
                <a:latin typeface="Arial Narrow" pitchFamily="34" charset="0"/>
              </a:defRPr>
            </a:lvl4pPr>
            <a:lvl5pPr marL="2057400" indent="-228600" defTabSz="890588" eaLnBrk="0" hangingPunct="0">
              <a:defRPr sz="2000">
                <a:solidFill>
                  <a:schemeClr val="tx1"/>
                </a:solidFill>
                <a:latin typeface="Arial Narrow" pitchFamily="34" charset="0"/>
              </a:defRPr>
            </a:lvl5pPr>
            <a:lvl6pPr marL="2514600" indent="-228600" defTabSz="890588" eaLnBrk="0" fontAlgn="base" hangingPunct="0">
              <a:spcBef>
                <a:spcPct val="0"/>
              </a:spcBef>
              <a:spcAft>
                <a:spcPct val="0"/>
              </a:spcAft>
              <a:defRPr sz="2000">
                <a:solidFill>
                  <a:schemeClr val="tx1"/>
                </a:solidFill>
                <a:latin typeface="Arial Narrow" pitchFamily="34" charset="0"/>
              </a:defRPr>
            </a:lvl6pPr>
            <a:lvl7pPr marL="2971800" indent="-228600" defTabSz="890588" eaLnBrk="0" fontAlgn="base" hangingPunct="0">
              <a:spcBef>
                <a:spcPct val="0"/>
              </a:spcBef>
              <a:spcAft>
                <a:spcPct val="0"/>
              </a:spcAft>
              <a:defRPr sz="2000">
                <a:solidFill>
                  <a:schemeClr val="tx1"/>
                </a:solidFill>
                <a:latin typeface="Arial Narrow" pitchFamily="34" charset="0"/>
              </a:defRPr>
            </a:lvl7pPr>
            <a:lvl8pPr marL="3429000" indent="-228600" defTabSz="890588" eaLnBrk="0" fontAlgn="base" hangingPunct="0">
              <a:spcBef>
                <a:spcPct val="0"/>
              </a:spcBef>
              <a:spcAft>
                <a:spcPct val="0"/>
              </a:spcAft>
              <a:defRPr sz="2000">
                <a:solidFill>
                  <a:schemeClr val="tx1"/>
                </a:solidFill>
                <a:latin typeface="Arial Narrow" pitchFamily="34" charset="0"/>
              </a:defRPr>
            </a:lvl8pPr>
            <a:lvl9pPr marL="3886200" indent="-228600" defTabSz="890588" eaLnBrk="0" fontAlgn="base" hangingPunct="0">
              <a:spcBef>
                <a:spcPct val="0"/>
              </a:spcBef>
              <a:spcAft>
                <a:spcPct val="0"/>
              </a:spcAft>
              <a:defRPr sz="2000">
                <a:solidFill>
                  <a:schemeClr val="tx1"/>
                </a:solidFill>
                <a:latin typeface="Arial Narrow" pitchFamily="34" charset="0"/>
              </a:defRPr>
            </a:lvl9pPr>
          </a:lstStyle>
          <a:p>
            <a:pPr eaLnBrk="1" hangingPunct="1">
              <a:spcBef>
                <a:spcPct val="0"/>
              </a:spcBef>
              <a:spcAft>
                <a:spcPct val="0"/>
              </a:spcAft>
              <a:buSzTx/>
              <a:buFontTx/>
              <a:buNone/>
            </a:pPr>
            <a:r>
              <a:rPr lang="en-US" altLang="el-GR" sz="1300" b="1" dirty="0">
                <a:solidFill>
                  <a:srgbClr val="FFFFFF"/>
                </a:solidFill>
                <a:latin typeface="Arial"/>
                <a:cs typeface="Arial" pitchFamily="34" charset="0"/>
              </a:rPr>
              <a:t>Power &amp; Gas</a:t>
            </a:r>
          </a:p>
        </p:txBody>
      </p:sp>
      <p:grpSp>
        <p:nvGrpSpPr>
          <p:cNvPr id="3" name="Group 2"/>
          <p:cNvGrpSpPr/>
          <p:nvPr>
            <p:custDataLst>
              <p:tags r:id="rId12"/>
            </p:custDataLst>
          </p:nvPr>
        </p:nvGrpSpPr>
        <p:grpSpPr>
          <a:xfrm>
            <a:off x="3217959" y="1202141"/>
            <a:ext cx="1245679" cy="4981969"/>
            <a:chOff x="9377363" y="158750"/>
            <a:chExt cx="1126900" cy="4882791"/>
          </a:xfrm>
        </p:grpSpPr>
        <p:pic>
          <p:nvPicPr>
            <p:cNvPr id="14" name="Picture 4"/>
            <p:cNvPicPr>
              <a:picLocks noChangeAspect="1"/>
            </p:cNvPicPr>
            <p:nvPr/>
          </p:nvPicPr>
          <p:blipFill rotWithShape="1">
            <a:blip r:embed="rId17">
              <a:extLst>
                <a:ext uri="{28A0092B-C50C-407E-A947-70E740481C1C}">
                  <a14:useLocalDpi xmlns:a14="http://schemas.microsoft.com/office/drawing/2010/main" val="0"/>
                </a:ext>
              </a:extLst>
            </a:blip>
            <a:srcRect b="67788"/>
            <a:stretch/>
          </p:blipFill>
          <p:spPr bwMode="auto">
            <a:xfrm>
              <a:off x="9377363" y="158750"/>
              <a:ext cx="1116012" cy="158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p:cNvPicPr>
              <a:picLocks noChangeAspect="1"/>
            </p:cNvPicPr>
            <p:nvPr/>
          </p:nvPicPr>
          <p:blipFill rotWithShape="1">
            <a:blip r:embed="rId17">
              <a:extLst>
                <a:ext uri="{28A0092B-C50C-407E-A947-70E740481C1C}">
                  <a14:useLocalDpi xmlns:a14="http://schemas.microsoft.com/office/drawing/2010/main" val="0"/>
                </a:ext>
              </a:extLst>
            </a:blip>
            <a:srcRect t="66388" b="16806"/>
            <a:stretch/>
          </p:blipFill>
          <p:spPr bwMode="auto">
            <a:xfrm>
              <a:off x="9377363" y="1725797"/>
              <a:ext cx="1116012" cy="8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p:cNvPicPr>
              <a:picLocks noChangeAspect="1"/>
            </p:cNvPicPr>
            <p:nvPr/>
          </p:nvPicPr>
          <p:blipFill rotWithShape="1">
            <a:blip r:embed="rId17">
              <a:extLst>
                <a:ext uri="{28A0092B-C50C-407E-A947-70E740481C1C}">
                  <a14:useLocalDpi xmlns:a14="http://schemas.microsoft.com/office/drawing/2010/main" val="0"/>
                </a:ext>
              </a:extLst>
            </a:blip>
            <a:srcRect t="32842" b="33579"/>
            <a:stretch/>
          </p:blipFill>
          <p:spPr bwMode="auto">
            <a:xfrm>
              <a:off x="9377363" y="2543847"/>
              <a:ext cx="1126900" cy="165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p:cNvPicPr>
              <a:picLocks noChangeAspect="1"/>
            </p:cNvPicPr>
            <p:nvPr/>
          </p:nvPicPr>
          <p:blipFill rotWithShape="1">
            <a:blip r:embed="rId17">
              <a:extLst>
                <a:ext uri="{28A0092B-C50C-407E-A947-70E740481C1C}">
                  <a14:useLocalDpi xmlns:a14="http://schemas.microsoft.com/office/drawing/2010/main" val="0"/>
                </a:ext>
              </a:extLst>
            </a:blip>
            <a:srcRect t="83161"/>
            <a:stretch/>
          </p:blipFill>
          <p:spPr bwMode="auto">
            <a:xfrm>
              <a:off x="9388251" y="4210983"/>
              <a:ext cx="1116012" cy="83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Slide Number Placeholder 3"/>
          <p:cNvSpPr>
            <a:spLocks noGrp="1"/>
          </p:cNvSpPr>
          <p:nvPr>
            <p:ph type="sldNum" sz="quarter" idx="4294967295"/>
          </p:nvPr>
        </p:nvSpPr>
        <p:spPr>
          <a:xfrm>
            <a:off x="8769482" y="6644215"/>
            <a:ext cx="2063677" cy="169277"/>
          </a:xfrm>
          <a:prstGeom prst="rect">
            <a:avLst/>
          </a:prstGeom>
        </p:spPr>
        <p:txBody>
          <a:bodyPr/>
          <a:lstStyle/>
          <a:p>
            <a:pPr>
              <a:buNone/>
              <a:defRPr/>
            </a:pPr>
            <a:fld id="{044CD87D-D4B8-42FA-A89E-13D0FBE379F5}" type="slidenum">
              <a:rPr lang="en-US" sz="1100">
                <a:solidFill>
                  <a:srgbClr val="000000"/>
                </a:solidFill>
              </a:rPr>
              <a:pPr>
                <a:buNone/>
                <a:defRPr/>
              </a:pPr>
              <a:t>2</a:t>
            </a:fld>
            <a:endParaRPr lang="en-US" sz="1100" dirty="0">
              <a:solidFill>
                <a:srgbClr val="000000"/>
              </a:solidFill>
            </a:endParaRPr>
          </a:p>
        </p:txBody>
      </p:sp>
      <p:pic>
        <p:nvPicPr>
          <p:cNvPr id="18" name="Picture 9" descr="D:\E&amp;P\Greece\Open door\Signing presentation\Epgrri.bmp"/>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294596" y="194658"/>
            <a:ext cx="1577225" cy="505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4865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4386" name="Object 1" hidden="1"/>
          <p:cNvGraphicFramePr>
            <a:graphicFrameLocks/>
          </p:cNvGraphicFramePr>
          <p:nvPr>
            <p:custDataLst>
              <p:tags r:id="rId2"/>
            </p:custDataLst>
            <p:extLst/>
          </p:nvPr>
        </p:nvGraphicFramePr>
        <p:xfrm>
          <a:off x="1143002" y="0"/>
          <a:ext cx="175483" cy="161974"/>
        </p:xfrm>
        <a:graphic>
          <a:graphicData uri="http://schemas.openxmlformats.org/presentationml/2006/ole">
            <mc:AlternateContent xmlns:mc="http://schemas.openxmlformats.org/markup-compatibility/2006">
              <mc:Choice xmlns:v="urn:schemas-microsoft-com:vml" Requires="v">
                <p:oleObj spid="_x0000_s2055" name="think-cell Slide" r:id="rId11" imgW="270" imgH="270" progId="TCLayout.ActiveDocument.1">
                  <p:embed/>
                </p:oleObj>
              </mc:Choice>
              <mc:Fallback>
                <p:oleObj name="think-cell Slide" r:id="rId11" imgW="270" imgH="270" progId="TCLayout.ActiveDocument.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43002" y="0"/>
                        <a:ext cx="175483" cy="16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hidden="1"/>
          <p:cNvSpPr/>
          <p:nvPr>
            <p:custDataLst>
              <p:tags r:id="rId3"/>
            </p:custDataLst>
          </p:nvPr>
        </p:nvSpPr>
        <p:spPr bwMode="auto">
          <a:xfrm>
            <a:off x="1143002" y="0"/>
            <a:ext cx="175483" cy="16197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spcBef>
                <a:spcPct val="0"/>
              </a:spcBef>
              <a:spcAft>
                <a:spcPct val="0"/>
              </a:spcAft>
              <a:buSzTx/>
              <a:buFontTx/>
              <a:buNone/>
              <a:defRPr/>
            </a:pPr>
            <a:endParaRPr lang="el-GR" sz="900">
              <a:solidFill>
                <a:srgbClr val="FFFFFF"/>
              </a:solidFill>
              <a:sym typeface="Arial"/>
            </a:endParaRPr>
          </a:p>
        </p:txBody>
      </p:sp>
      <p:sp>
        <p:nvSpPr>
          <p:cNvPr id="144389" name="Rectangle 19"/>
          <p:cNvSpPr>
            <a:spLocks noGrp="1" noChangeArrowheads="1"/>
          </p:cNvSpPr>
          <p:nvPr>
            <p:ph type="title"/>
            <p:custDataLst>
              <p:tags r:id="rId4"/>
            </p:custDataLst>
          </p:nvPr>
        </p:nvSpPr>
        <p:spPr>
          <a:xfrm>
            <a:off x="930979" y="250044"/>
            <a:ext cx="9526956" cy="553953"/>
          </a:xfrm>
        </p:spPr>
        <p:txBody>
          <a:bodyPr>
            <a:noAutofit/>
          </a:bodyPr>
          <a:lstStyle/>
          <a:p>
            <a:pPr eaLnBrk="1" hangingPunct="1"/>
            <a:r>
              <a:rPr lang="en-US" altLang="el-GR" sz="2400" b="1" dirty="0">
                <a:solidFill>
                  <a:srgbClr val="002060"/>
                </a:solidFill>
                <a:effectLst>
                  <a:outerShdw blurRad="38100" dist="38100" dir="2700000" algn="tl">
                    <a:srgbClr val="000000">
                      <a:alpha val="43137"/>
                    </a:srgbClr>
                  </a:outerShdw>
                </a:effectLst>
              </a:rPr>
              <a:t>Exploration &amp; Production</a:t>
            </a:r>
            <a:r>
              <a:rPr lang="en-US" altLang="el-GR" sz="2400" b="1" dirty="0">
                <a:solidFill>
                  <a:srgbClr val="002060"/>
                </a:solidFill>
                <a:effectLst>
                  <a:outerShdw blurRad="38100" dist="38100" dir="2700000" algn="tl">
                    <a:srgbClr val="000000">
                      <a:alpha val="43137"/>
                    </a:srgbClr>
                  </a:outerShdw>
                </a:effectLst>
              </a:rPr>
              <a:t/>
            </a:r>
            <a:br>
              <a:rPr lang="en-US" altLang="el-GR" sz="2400" b="1" dirty="0">
                <a:solidFill>
                  <a:srgbClr val="002060"/>
                </a:solidFill>
                <a:effectLst>
                  <a:outerShdw blurRad="38100" dist="38100" dir="2700000" algn="tl">
                    <a:srgbClr val="000000">
                      <a:alpha val="43137"/>
                    </a:srgbClr>
                  </a:outerShdw>
                </a:effectLst>
              </a:rPr>
            </a:br>
            <a:r>
              <a:rPr lang="en-US" altLang="el-GR" sz="2000" b="1" dirty="0">
                <a:solidFill>
                  <a:srgbClr val="002060"/>
                </a:solidFill>
                <a:effectLst>
                  <a:outerShdw blurRad="38100" dist="38100" dir="2700000" algn="tl">
                    <a:srgbClr val="000000">
                      <a:alpha val="43137"/>
                    </a:srgbClr>
                  </a:outerShdw>
                </a:effectLst>
              </a:rPr>
              <a:t>Exploration activity focused on Greece</a:t>
            </a:r>
          </a:p>
        </p:txBody>
      </p:sp>
      <p:sp>
        <p:nvSpPr>
          <p:cNvPr id="65" name="Slide Number Placeholder 3"/>
          <p:cNvSpPr>
            <a:spLocks noGrp="1"/>
          </p:cNvSpPr>
          <p:nvPr>
            <p:ph type="sldNum" sz="quarter" idx="4294967295"/>
          </p:nvPr>
        </p:nvSpPr>
        <p:spPr>
          <a:xfrm>
            <a:off x="8769482" y="6644215"/>
            <a:ext cx="2063677" cy="169277"/>
          </a:xfrm>
          <a:prstGeom prst="rect">
            <a:avLst/>
          </a:prstGeom>
        </p:spPr>
        <p:txBody>
          <a:bodyPr/>
          <a:lstStyle/>
          <a:p>
            <a:pPr>
              <a:buNone/>
              <a:defRPr/>
            </a:pPr>
            <a:fld id="{044CD87D-D4B8-42FA-A89E-13D0FBE379F5}" type="slidenum">
              <a:rPr lang="en-US" sz="1100">
                <a:solidFill>
                  <a:srgbClr val="000000"/>
                </a:solidFill>
              </a:rPr>
              <a:pPr>
                <a:buNone/>
                <a:defRPr/>
              </a:pPr>
              <a:t>3</a:t>
            </a:fld>
            <a:endParaRPr lang="en-US" sz="1100" dirty="0">
              <a:solidFill>
                <a:srgbClr val="000000"/>
              </a:solidFill>
            </a:endParaRPr>
          </a:p>
        </p:txBody>
      </p:sp>
      <p:pic>
        <p:nvPicPr>
          <p:cNvPr id="64"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27948" y="716510"/>
            <a:ext cx="5421602" cy="4443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 name="Rectangle 5"/>
          <p:cNvSpPr>
            <a:spLocks noChangeArrowheads="1"/>
          </p:cNvSpPr>
          <p:nvPr>
            <p:custDataLst>
              <p:tags r:id="rId5"/>
            </p:custDataLst>
          </p:nvPr>
        </p:nvSpPr>
        <p:spPr bwMode="auto">
          <a:xfrm>
            <a:off x="1295400" y="998057"/>
            <a:ext cx="4495800" cy="127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2000">
                <a:solidFill>
                  <a:schemeClr val="tx1"/>
                </a:solidFill>
                <a:latin typeface="Arial Narrow" pitchFamily="34" charset="0"/>
              </a:defRPr>
            </a:lvl1pPr>
            <a:lvl2pPr marL="153988" indent="-152400" eaLnBrk="0" hangingPunct="0">
              <a:defRPr sz="2000">
                <a:solidFill>
                  <a:schemeClr val="tx1"/>
                </a:solidFill>
                <a:latin typeface="Arial Narrow" pitchFamily="34" charset="0"/>
              </a:defRPr>
            </a:lvl2pPr>
            <a:lvl3pPr marL="522288" indent="-1905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eaLnBrk="0" fontAlgn="base" hangingPunct="0">
              <a:spcBef>
                <a:spcPct val="0"/>
              </a:spcBef>
              <a:spcAft>
                <a:spcPct val="0"/>
              </a:spcAft>
              <a:defRPr sz="2000">
                <a:solidFill>
                  <a:schemeClr val="tx1"/>
                </a:solidFill>
                <a:latin typeface="Arial Narrow" pitchFamily="34" charset="0"/>
              </a:defRPr>
            </a:lvl6pPr>
            <a:lvl7pPr marL="2971800" indent="-228600" eaLnBrk="0" fontAlgn="base" hangingPunct="0">
              <a:spcBef>
                <a:spcPct val="0"/>
              </a:spcBef>
              <a:spcAft>
                <a:spcPct val="0"/>
              </a:spcAft>
              <a:defRPr sz="2000">
                <a:solidFill>
                  <a:schemeClr val="tx1"/>
                </a:solidFill>
                <a:latin typeface="Arial Narrow" pitchFamily="34" charset="0"/>
              </a:defRPr>
            </a:lvl7pPr>
            <a:lvl8pPr marL="3429000" indent="-228600" eaLnBrk="0" fontAlgn="base" hangingPunct="0">
              <a:spcBef>
                <a:spcPct val="0"/>
              </a:spcBef>
              <a:spcAft>
                <a:spcPct val="0"/>
              </a:spcAft>
              <a:defRPr sz="2000">
                <a:solidFill>
                  <a:schemeClr val="tx1"/>
                </a:solidFill>
                <a:latin typeface="Arial Narrow" pitchFamily="34" charset="0"/>
              </a:defRPr>
            </a:lvl8pPr>
            <a:lvl9pPr marL="3886200" indent="-228600" eaLnBrk="0" fontAlgn="base" hangingPunct="0">
              <a:spcBef>
                <a:spcPct val="0"/>
              </a:spcBef>
              <a:spcAft>
                <a:spcPct val="0"/>
              </a:spcAft>
              <a:defRPr sz="2000">
                <a:solidFill>
                  <a:schemeClr val="tx1"/>
                </a:solidFill>
                <a:latin typeface="Arial Narrow" pitchFamily="34" charset="0"/>
              </a:defRPr>
            </a:lvl9pPr>
          </a:lstStyle>
          <a:p>
            <a:pPr marL="1588" lvl="1" indent="0" eaLnBrk="1" hangingPunct="1">
              <a:spcBef>
                <a:spcPct val="0"/>
              </a:spcBef>
              <a:spcAft>
                <a:spcPct val="30000"/>
              </a:spcAft>
            </a:pPr>
            <a:r>
              <a:rPr lang="en-GB" altLang="el-GR" sz="1400" b="1" dirty="0" err="1">
                <a:solidFill>
                  <a:schemeClr val="accent1">
                    <a:lumMod val="25000"/>
                  </a:schemeClr>
                </a:solidFill>
                <a:latin typeface="Arial" pitchFamily="34" charset="0"/>
                <a:cs typeface="Arial" pitchFamily="34" charset="0"/>
              </a:rPr>
              <a:t>Patraikos</a:t>
            </a:r>
            <a:r>
              <a:rPr lang="en-GB" altLang="el-GR" sz="1400" b="1" dirty="0">
                <a:solidFill>
                  <a:schemeClr val="accent1">
                    <a:lumMod val="25000"/>
                  </a:schemeClr>
                </a:solidFill>
                <a:latin typeface="Arial" pitchFamily="34" charset="0"/>
                <a:cs typeface="Arial" pitchFamily="34" charset="0"/>
              </a:rPr>
              <a:t> Gulf (offshore) </a:t>
            </a:r>
          </a:p>
          <a:p>
            <a:pPr lvl="1" eaLnBrk="1" hangingPunct="1">
              <a:spcBef>
                <a:spcPct val="0"/>
              </a:spcBef>
              <a:spcAft>
                <a:spcPct val="30000"/>
              </a:spcAft>
            </a:pPr>
            <a:r>
              <a:rPr lang="en-GB" altLang="el-GR" sz="1400" dirty="0">
                <a:solidFill>
                  <a:srgbClr val="000000"/>
                </a:solidFill>
                <a:latin typeface="Arial" pitchFamily="34" charset="0"/>
                <a:cs typeface="Arial" pitchFamily="34" charset="0"/>
              </a:rPr>
              <a:t>Hellenic Petroleum W. </a:t>
            </a:r>
            <a:r>
              <a:rPr lang="en-GB" altLang="el-GR" sz="1400" dirty="0" err="1">
                <a:solidFill>
                  <a:srgbClr val="000000"/>
                </a:solidFill>
                <a:latin typeface="Arial" pitchFamily="34" charset="0"/>
                <a:cs typeface="Arial" pitchFamily="34" charset="0"/>
              </a:rPr>
              <a:t>Patraikos</a:t>
            </a:r>
            <a:r>
              <a:rPr lang="en-GB" altLang="el-GR" sz="1400" dirty="0">
                <a:solidFill>
                  <a:srgbClr val="000000"/>
                </a:solidFill>
                <a:latin typeface="Arial" pitchFamily="34" charset="0"/>
                <a:cs typeface="Arial" pitchFamily="34" charset="0"/>
              </a:rPr>
              <a:t> 50% (operator)</a:t>
            </a:r>
          </a:p>
          <a:p>
            <a:pPr lvl="1" eaLnBrk="1" hangingPunct="1">
              <a:spcBef>
                <a:spcPct val="0"/>
              </a:spcBef>
              <a:spcAft>
                <a:spcPct val="30000"/>
              </a:spcAft>
            </a:pPr>
            <a:r>
              <a:rPr lang="en-GB" altLang="el-GR" sz="1400" dirty="0">
                <a:solidFill>
                  <a:srgbClr val="000000"/>
                </a:solidFill>
                <a:latin typeface="Arial" pitchFamily="34" charset="0"/>
                <a:cs typeface="Arial" pitchFamily="34" charset="0"/>
              </a:rPr>
              <a:t>Edison International </a:t>
            </a:r>
            <a:r>
              <a:rPr lang="en-GB" altLang="el-GR" sz="1400" dirty="0" err="1">
                <a:solidFill>
                  <a:srgbClr val="000000"/>
                </a:solidFill>
                <a:latin typeface="Arial" pitchFamily="34" charset="0"/>
                <a:cs typeface="Arial" pitchFamily="34" charset="0"/>
              </a:rPr>
              <a:t>S.p.A</a:t>
            </a:r>
            <a:r>
              <a:rPr lang="en-GB" altLang="el-GR" sz="1400" dirty="0">
                <a:solidFill>
                  <a:srgbClr val="000000"/>
                </a:solidFill>
                <a:latin typeface="Arial" pitchFamily="34" charset="0"/>
                <a:cs typeface="Arial" pitchFamily="34" charset="0"/>
              </a:rPr>
              <a:t>  50%.</a:t>
            </a:r>
          </a:p>
          <a:p>
            <a:pPr marL="1588" lvl="1" indent="0" eaLnBrk="1" hangingPunct="1">
              <a:spcBef>
                <a:spcPct val="0"/>
              </a:spcBef>
              <a:spcAft>
                <a:spcPct val="30000"/>
              </a:spcAft>
            </a:pPr>
            <a:r>
              <a:rPr lang="en-GB" altLang="el-GR" sz="1400" dirty="0">
                <a:solidFill>
                  <a:srgbClr val="000000"/>
                </a:solidFill>
                <a:latin typeface="Arial" pitchFamily="34" charset="0"/>
                <a:cs typeface="Arial" pitchFamily="34" charset="0"/>
              </a:rPr>
              <a:t>Final seismic data under review; assessing potential drilling targets (one contractually mandatory in 2018-20)</a:t>
            </a:r>
            <a:endParaRPr lang="en-GB" altLang="el-GR" sz="1400" dirty="0">
              <a:solidFill>
                <a:srgbClr val="000000"/>
              </a:solidFill>
              <a:latin typeface="Arial" pitchFamily="34" charset="0"/>
              <a:cs typeface="Arial" pitchFamily="34" charset="0"/>
            </a:endParaRPr>
          </a:p>
        </p:txBody>
      </p:sp>
      <p:sp>
        <p:nvSpPr>
          <p:cNvPr id="68" name="Rectangle 5"/>
          <p:cNvSpPr>
            <a:spLocks noChangeArrowheads="1"/>
          </p:cNvSpPr>
          <p:nvPr>
            <p:custDataLst>
              <p:tags r:id="rId6"/>
            </p:custDataLst>
          </p:nvPr>
        </p:nvSpPr>
        <p:spPr bwMode="auto">
          <a:xfrm>
            <a:off x="1295400" y="2519834"/>
            <a:ext cx="4495800" cy="127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2000">
                <a:solidFill>
                  <a:schemeClr val="tx1"/>
                </a:solidFill>
                <a:latin typeface="Arial Narrow" pitchFamily="34" charset="0"/>
              </a:defRPr>
            </a:lvl1pPr>
            <a:lvl2pPr marL="153988" indent="-152400" eaLnBrk="0" hangingPunct="0">
              <a:defRPr sz="2000">
                <a:solidFill>
                  <a:schemeClr val="tx1"/>
                </a:solidFill>
                <a:latin typeface="Arial Narrow" pitchFamily="34" charset="0"/>
              </a:defRPr>
            </a:lvl2pPr>
            <a:lvl3pPr marL="522288" indent="-1905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eaLnBrk="0" fontAlgn="base" hangingPunct="0">
              <a:spcBef>
                <a:spcPct val="0"/>
              </a:spcBef>
              <a:spcAft>
                <a:spcPct val="0"/>
              </a:spcAft>
              <a:defRPr sz="2000">
                <a:solidFill>
                  <a:schemeClr val="tx1"/>
                </a:solidFill>
                <a:latin typeface="Arial Narrow" pitchFamily="34" charset="0"/>
              </a:defRPr>
            </a:lvl6pPr>
            <a:lvl7pPr marL="2971800" indent="-228600" eaLnBrk="0" fontAlgn="base" hangingPunct="0">
              <a:spcBef>
                <a:spcPct val="0"/>
              </a:spcBef>
              <a:spcAft>
                <a:spcPct val="0"/>
              </a:spcAft>
              <a:defRPr sz="2000">
                <a:solidFill>
                  <a:schemeClr val="tx1"/>
                </a:solidFill>
                <a:latin typeface="Arial Narrow" pitchFamily="34" charset="0"/>
              </a:defRPr>
            </a:lvl7pPr>
            <a:lvl8pPr marL="3429000" indent="-228600" eaLnBrk="0" fontAlgn="base" hangingPunct="0">
              <a:spcBef>
                <a:spcPct val="0"/>
              </a:spcBef>
              <a:spcAft>
                <a:spcPct val="0"/>
              </a:spcAft>
              <a:defRPr sz="2000">
                <a:solidFill>
                  <a:schemeClr val="tx1"/>
                </a:solidFill>
                <a:latin typeface="Arial Narrow" pitchFamily="34" charset="0"/>
              </a:defRPr>
            </a:lvl8pPr>
            <a:lvl9pPr marL="3886200" indent="-228600" eaLnBrk="0" fontAlgn="base" hangingPunct="0">
              <a:spcBef>
                <a:spcPct val="0"/>
              </a:spcBef>
              <a:spcAft>
                <a:spcPct val="0"/>
              </a:spcAft>
              <a:defRPr sz="2000">
                <a:solidFill>
                  <a:schemeClr val="tx1"/>
                </a:solidFill>
                <a:latin typeface="Arial Narrow" pitchFamily="34" charset="0"/>
              </a:defRPr>
            </a:lvl9pPr>
          </a:lstStyle>
          <a:p>
            <a:pPr marL="1588" lvl="1" indent="0" eaLnBrk="1" hangingPunct="1">
              <a:spcBef>
                <a:spcPct val="0"/>
              </a:spcBef>
              <a:spcAft>
                <a:spcPct val="30000"/>
              </a:spcAft>
            </a:pPr>
            <a:r>
              <a:rPr lang="en-US" altLang="el-GR" sz="1400" b="1" dirty="0">
                <a:solidFill>
                  <a:schemeClr val="accent1">
                    <a:lumMod val="25000"/>
                  </a:schemeClr>
                </a:solidFill>
                <a:latin typeface="Arial" pitchFamily="34" charset="0"/>
                <a:cs typeface="Arial" pitchFamily="34" charset="0"/>
              </a:rPr>
              <a:t>Sea of Thrace Concession (offshore)</a:t>
            </a:r>
            <a:r>
              <a:rPr lang="en-GB" altLang="el-GR" sz="1400" b="1" dirty="0">
                <a:solidFill>
                  <a:schemeClr val="accent1">
                    <a:lumMod val="25000"/>
                  </a:schemeClr>
                </a:solidFill>
                <a:latin typeface="Arial" pitchFamily="34" charset="0"/>
                <a:cs typeface="Arial" pitchFamily="34" charset="0"/>
              </a:rPr>
              <a:t> </a:t>
            </a:r>
          </a:p>
          <a:p>
            <a:pPr lvl="1" eaLnBrk="1" hangingPunct="1">
              <a:spcBef>
                <a:spcPct val="0"/>
              </a:spcBef>
              <a:spcAft>
                <a:spcPct val="30000"/>
              </a:spcAft>
            </a:pPr>
            <a:r>
              <a:rPr lang="en-US" altLang="el-GR" sz="1400" dirty="0">
                <a:solidFill>
                  <a:srgbClr val="000000"/>
                </a:solidFill>
                <a:latin typeface="Arial" pitchFamily="34" charset="0"/>
                <a:cs typeface="Arial" pitchFamily="34" charset="0"/>
              </a:rPr>
              <a:t>Hellenic Petroleum 25%,</a:t>
            </a:r>
          </a:p>
          <a:p>
            <a:pPr lvl="1" eaLnBrk="1" hangingPunct="1">
              <a:spcBef>
                <a:spcPct val="0"/>
              </a:spcBef>
              <a:spcAft>
                <a:spcPct val="30000"/>
              </a:spcAft>
            </a:pPr>
            <a:r>
              <a:rPr lang="en-US" altLang="el-GR" sz="1400" dirty="0" err="1">
                <a:solidFill>
                  <a:srgbClr val="000000"/>
                </a:solidFill>
                <a:latin typeface="Arial" pitchFamily="34" charset="0"/>
                <a:cs typeface="Arial" pitchFamily="34" charset="0"/>
              </a:rPr>
              <a:t>Calfrac</a:t>
            </a:r>
            <a:r>
              <a:rPr lang="en-US" altLang="el-GR" sz="1400" dirty="0">
                <a:solidFill>
                  <a:srgbClr val="000000"/>
                </a:solidFill>
                <a:latin typeface="Arial" pitchFamily="34" charset="0"/>
                <a:cs typeface="Arial" pitchFamily="34" charset="0"/>
              </a:rPr>
              <a:t> </a:t>
            </a:r>
            <a:r>
              <a:rPr lang="en-US" altLang="el-GR" sz="1400" dirty="0">
                <a:solidFill>
                  <a:srgbClr val="000000"/>
                </a:solidFill>
                <a:latin typeface="Arial" pitchFamily="34" charset="0"/>
                <a:cs typeface="Arial" pitchFamily="34" charset="0"/>
              </a:rPr>
              <a:t>Well Services 75%.</a:t>
            </a:r>
          </a:p>
          <a:p>
            <a:pPr marL="1588" lvl="1" indent="0" eaLnBrk="1" hangingPunct="1">
              <a:spcBef>
                <a:spcPct val="0"/>
              </a:spcBef>
              <a:spcAft>
                <a:spcPct val="30000"/>
              </a:spcAft>
            </a:pPr>
            <a:r>
              <a:rPr lang="en-US" altLang="el-GR" sz="1400" dirty="0">
                <a:solidFill>
                  <a:srgbClr val="000000"/>
                </a:solidFill>
                <a:latin typeface="Arial" pitchFamily="34" charset="0"/>
                <a:cs typeface="Arial" pitchFamily="34" charset="0"/>
              </a:rPr>
              <a:t>Prospective area surrounding the </a:t>
            </a:r>
            <a:r>
              <a:rPr lang="en-US" altLang="el-GR" sz="1400" dirty="0" err="1">
                <a:solidFill>
                  <a:srgbClr val="000000"/>
                </a:solidFill>
                <a:latin typeface="Arial" pitchFamily="34" charset="0"/>
                <a:cs typeface="Arial" pitchFamily="34" charset="0"/>
              </a:rPr>
              <a:t>Prinos</a:t>
            </a:r>
            <a:r>
              <a:rPr lang="en-US" altLang="el-GR" sz="1400" dirty="0">
                <a:solidFill>
                  <a:srgbClr val="000000"/>
                </a:solidFill>
                <a:latin typeface="Arial" pitchFamily="34" charset="0"/>
                <a:cs typeface="Arial" pitchFamily="34" charset="0"/>
              </a:rPr>
              <a:t> oilfield and Kavala gas </a:t>
            </a:r>
            <a:r>
              <a:rPr lang="en-US" altLang="el-GR" sz="1400" dirty="0">
                <a:solidFill>
                  <a:srgbClr val="000000"/>
                </a:solidFill>
                <a:latin typeface="Arial" pitchFamily="34" charset="0"/>
                <a:cs typeface="Arial" pitchFamily="34" charset="0"/>
              </a:rPr>
              <a:t>field</a:t>
            </a:r>
            <a:endParaRPr lang="en-US" altLang="el-GR" sz="1400" dirty="0">
              <a:solidFill>
                <a:srgbClr val="000000"/>
              </a:solidFill>
              <a:latin typeface="Arial" pitchFamily="34" charset="0"/>
              <a:cs typeface="Arial" pitchFamily="34" charset="0"/>
            </a:endParaRPr>
          </a:p>
        </p:txBody>
      </p:sp>
      <p:sp>
        <p:nvSpPr>
          <p:cNvPr id="69" name="Rectangle 5"/>
          <p:cNvSpPr>
            <a:spLocks noChangeArrowheads="1"/>
          </p:cNvSpPr>
          <p:nvPr>
            <p:custDataLst>
              <p:tags r:id="rId7"/>
            </p:custDataLst>
          </p:nvPr>
        </p:nvSpPr>
        <p:spPr bwMode="auto">
          <a:xfrm>
            <a:off x="1295400" y="4089637"/>
            <a:ext cx="4495800" cy="92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2000">
                <a:solidFill>
                  <a:schemeClr val="tx1"/>
                </a:solidFill>
                <a:latin typeface="Arial Narrow" pitchFamily="34" charset="0"/>
              </a:defRPr>
            </a:lvl1pPr>
            <a:lvl2pPr marL="153988" indent="-152400" eaLnBrk="0" hangingPunct="0">
              <a:defRPr sz="2000">
                <a:solidFill>
                  <a:schemeClr val="tx1"/>
                </a:solidFill>
                <a:latin typeface="Arial Narrow" pitchFamily="34" charset="0"/>
              </a:defRPr>
            </a:lvl2pPr>
            <a:lvl3pPr marL="522288" indent="-1905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eaLnBrk="0" fontAlgn="base" hangingPunct="0">
              <a:spcBef>
                <a:spcPct val="0"/>
              </a:spcBef>
              <a:spcAft>
                <a:spcPct val="0"/>
              </a:spcAft>
              <a:defRPr sz="2000">
                <a:solidFill>
                  <a:schemeClr val="tx1"/>
                </a:solidFill>
                <a:latin typeface="Arial Narrow" pitchFamily="34" charset="0"/>
              </a:defRPr>
            </a:lvl6pPr>
            <a:lvl7pPr marL="2971800" indent="-228600" eaLnBrk="0" fontAlgn="base" hangingPunct="0">
              <a:spcBef>
                <a:spcPct val="0"/>
              </a:spcBef>
              <a:spcAft>
                <a:spcPct val="0"/>
              </a:spcAft>
              <a:defRPr sz="2000">
                <a:solidFill>
                  <a:schemeClr val="tx1"/>
                </a:solidFill>
                <a:latin typeface="Arial Narrow" pitchFamily="34" charset="0"/>
              </a:defRPr>
            </a:lvl7pPr>
            <a:lvl8pPr marL="3429000" indent="-228600" eaLnBrk="0" fontAlgn="base" hangingPunct="0">
              <a:spcBef>
                <a:spcPct val="0"/>
              </a:spcBef>
              <a:spcAft>
                <a:spcPct val="0"/>
              </a:spcAft>
              <a:defRPr sz="2000">
                <a:solidFill>
                  <a:schemeClr val="tx1"/>
                </a:solidFill>
                <a:latin typeface="Arial Narrow" pitchFamily="34" charset="0"/>
              </a:defRPr>
            </a:lvl8pPr>
            <a:lvl9pPr marL="3886200" indent="-228600" eaLnBrk="0" fontAlgn="base" hangingPunct="0">
              <a:spcBef>
                <a:spcPct val="0"/>
              </a:spcBef>
              <a:spcAft>
                <a:spcPct val="0"/>
              </a:spcAft>
              <a:defRPr sz="2000">
                <a:solidFill>
                  <a:schemeClr val="tx1"/>
                </a:solidFill>
                <a:latin typeface="Arial Narrow" pitchFamily="34" charset="0"/>
              </a:defRPr>
            </a:lvl9pPr>
          </a:lstStyle>
          <a:p>
            <a:pPr marL="1588" lvl="1" indent="0" eaLnBrk="1" hangingPunct="1">
              <a:spcBef>
                <a:spcPct val="0"/>
              </a:spcBef>
              <a:spcAft>
                <a:spcPct val="30000"/>
              </a:spcAft>
            </a:pPr>
            <a:r>
              <a:rPr lang="en-US" altLang="el-GR" sz="1400" b="1" dirty="0">
                <a:solidFill>
                  <a:schemeClr val="accent1">
                    <a:lumMod val="25000"/>
                  </a:schemeClr>
                </a:solidFill>
                <a:latin typeface="Arial" pitchFamily="34" charset="0"/>
                <a:cs typeface="Arial" pitchFamily="34" charset="0"/>
              </a:rPr>
              <a:t>NW Peloponnese and Arta-Preveza Blocks (onshore</a:t>
            </a:r>
            <a:r>
              <a:rPr lang="en-US" altLang="el-GR" sz="1400" b="1" dirty="0">
                <a:solidFill>
                  <a:schemeClr val="accent1">
                    <a:lumMod val="25000"/>
                  </a:schemeClr>
                </a:solidFill>
                <a:latin typeface="Arial" pitchFamily="34" charset="0"/>
                <a:cs typeface="Arial" pitchFamily="34" charset="0"/>
              </a:rPr>
              <a:t>)</a:t>
            </a:r>
            <a:endParaRPr lang="en-US" altLang="el-GR" sz="1400" b="1" dirty="0">
              <a:solidFill>
                <a:schemeClr val="accent1">
                  <a:lumMod val="25000"/>
                </a:schemeClr>
              </a:solidFill>
              <a:latin typeface="Arial" pitchFamily="34" charset="0"/>
              <a:cs typeface="Arial" pitchFamily="34" charset="0"/>
            </a:endParaRPr>
          </a:p>
          <a:p>
            <a:pPr marL="1588" lvl="1" indent="0" eaLnBrk="1" hangingPunct="1">
              <a:spcBef>
                <a:spcPct val="0"/>
              </a:spcBef>
              <a:spcAft>
                <a:spcPct val="30000"/>
              </a:spcAft>
            </a:pPr>
            <a:r>
              <a:rPr lang="en-US" altLang="el-GR" sz="1400" dirty="0">
                <a:solidFill>
                  <a:srgbClr val="000000"/>
                </a:solidFill>
                <a:latin typeface="Arial" pitchFamily="34" charset="0"/>
                <a:cs typeface="Arial" pitchFamily="34" charset="0"/>
              </a:rPr>
              <a:t>Declared </a:t>
            </a:r>
            <a:r>
              <a:rPr lang="en-US" altLang="el-GR" sz="1400" dirty="0">
                <a:solidFill>
                  <a:srgbClr val="000000"/>
                </a:solidFill>
                <a:latin typeface="Arial" pitchFamily="34" charset="0"/>
                <a:cs typeface="Arial" pitchFamily="34" charset="0"/>
              </a:rPr>
              <a:t>by the Ministry of Environment  and Energy as “Preferred Bidder</a:t>
            </a:r>
            <a:r>
              <a:rPr lang="en-US" altLang="el-GR" sz="1400" dirty="0">
                <a:solidFill>
                  <a:srgbClr val="000000"/>
                </a:solidFill>
                <a:latin typeface="Arial" pitchFamily="34" charset="0"/>
                <a:cs typeface="Arial" pitchFamily="34" charset="0"/>
              </a:rPr>
              <a:t>”; Lease Agreement signed, ratification expected by Ministry of Energy</a:t>
            </a:r>
            <a:endParaRPr lang="en-US" altLang="el-GR" sz="1400" dirty="0">
              <a:solidFill>
                <a:srgbClr val="000000"/>
              </a:solidFill>
              <a:latin typeface="Arial" pitchFamily="34" charset="0"/>
              <a:cs typeface="Arial" pitchFamily="34" charset="0"/>
            </a:endParaRPr>
          </a:p>
        </p:txBody>
      </p:sp>
      <p:sp>
        <p:nvSpPr>
          <p:cNvPr id="70" name="Rectangle 5"/>
          <p:cNvSpPr>
            <a:spLocks noChangeArrowheads="1"/>
          </p:cNvSpPr>
          <p:nvPr>
            <p:custDataLst>
              <p:tags r:id="rId8"/>
            </p:custDataLst>
          </p:nvPr>
        </p:nvSpPr>
        <p:spPr bwMode="auto">
          <a:xfrm>
            <a:off x="1295400" y="5268927"/>
            <a:ext cx="9537758" cy="127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2000">
                <a:solidFill>
                  <a:schemeClr val="tx1"/>
                </a:solidFill>
                <a:latin typeface="Arial Narrow" pitchFamily="34" charset="0"/>
              </a:defRPr>
            </a:lvl1pPr>
            <a:lvl2pPr marL="153988" indent="-152400" eaLnBrk="0" hangingPunct="0">
              <a:defRPr sz="2000">
                <a:solidFill>
                  <a:schemeClr val="tx1"/>
                </a:solidFill>
                <a:latin typeface="Arial Narrow" pitchFamily="34" charset="0"/>
              </a:defRPr>
            </a:lvl2pPr>
            <a:lvl3pPr marL="522288" indent="-1905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eaLnBrk="0" fontAlgn="base" hangingPunct="0">
              <a:spcBef>
                <a:spcPct val="0"/>
              </a:spcBef>
              <a:spcAft>
                <a:spcPct val="0"/>
              </a:spcAft>
              <a:defRPr sz="2000">
                <a:solidFill>
                  <a:schemeClr val="tx1"/>
                </a:solidFill>
                <a:latin typeface="Arial Narrow" pitchFamily="34" charset="0"/>
              </a:defRPr>
            </a:lvl6pPr>
            <a:lvl7pPr marL="2971800" indent="-228600" eaLnBrk="0" fontAlgn="base" hangingPunct="0">
              <a:spcBef>
                <a:spcPct val="0"/>
              </a:spcBef>
              <a:spcAft>
                <a:spcPct val="0"/>
              </a:spcAft>
              <a:defRPr sz="2000">
                <a:solidFill>
                  <a:schemeClr val="tx1"/>
                </a:solidFill>
                <a:latin typeface="Arial Narrow" pitchFamily="34" charset="0"/>
              </a:defRPr>
            </a:lvl7pPr>
            <a:lvl8pPr marL="3429000" indent="-228600" eaLnBrk="0" fontAlgn="base" hangingPunct="0">
              <a:spcBef>
                <a:spcPct val="0"/>
              </a:spcBef>
              <a:spcAft>
                <a:spcPct val="0"/>
              </a:spcAft>
              <a:defRPr sz="2000">
                <a:solidFill>
                  <a:schemeClr val="tx1"/>
                </a:solidFill>
                <a:latin typeface="Arial Narrow" pitchFamily="34" charset="0"/>
              </a:defRPr>
            </a:lvl8pPr>
            <a:lvl9pPr marL="3886200" indent="-228600" eaLnBrk="0" fontAlgn="base" hangingPunct="0">
              <a:spcBef>
                <a:spcPct val="0"/>
              </a:spcBef>
              <a:spcAft>
                <a:spcPct val="0"/>
              </a:spcAft>
              <a:defRPr sz="2000">
                <a:solidFill>
                  <a:schemeClr val="tx1"/>
                </a:solidFill>
                <a:latin typeface="Arial Narrow" pitchFamily="34" charset="0"/>
              </a:defRPr>
            </a:lvl9pPr>
          </a:lstStyle>
          <a:p>
            <a:pPr marL="1588" lvl="1" indent="0" eaLnBrk="1" hangingPunct="1">
              <a:spcBef>
                <a:spcPct val="0"/>
              </a:spcBef>
              <a:spcAft>
                <a:spcPct val="30000"/>
              </a:spcAft>
            </a:pPr>
            <a:r>
              <a:rPr lang="en-US" altLang="el-GR" sz="1400" b="1" dirty="0">
                <a:solidFill>
                  <a:schemeClr val="accent1">
                    <a:lumMod val="25000"/>
                  </a:schemeClr>
                </a:solidFill>
                <a:latin typeface="Arial" pitchFamily="34" charset="0"/>
                <a:cs typeface="Arial" pitchFamily="34" charset="0"/>
              </a:rPr>
              <a:t>Block 2 offshore W. Greece </a:t>
            </a:r>
          </a:p>
          <a:p>
            <a:pPr marL="1588" lvl="1" indent="0" eaLnBrk="1" hangingPunct="1">
              <a:spcBef>
                <a:spcPct val="0"/>
              </a:spcBef>
              <a:spcAft>
                <a:spcPct val="30000"/>
              </a:spcAft>
            </a:pPr>
            <a:r>
              <a:rPr lang="en-US" altLang="el-GR" sz="1400" dirty="0">
                <a:solidFill>
                  <a:srgbClr val="000000"/>
                </a:solidFill>
                <a:latin typeface="Arial" pitchFamily="34" charset="0"/>
                <a:cs typeface="Arial" pitchFamily="34" charset="0"/>
              </a:rPr>
              <a:t>Total 50% (operator), Hellenic Petroleum 25% and Edison International </a:t>
            </a:r>
            <a:r>
              <a:rPr lang="en-US" altLang="el-GR" sz="1400" dirty="0">
                <a:solidFill>
                  <a:srgbClr val="000000"/>
                </a:solidFill>
                <a:latin typeface="Arial" pitchFamily="34" charset="0"/>
                <a:cs typeface="Arial" pitchFamily="34" charset="0"/>
              </a:rPr>
              <a:t>25% awarded block, Lease agreement initialed, expecting signing</a:t>
            </a:r>
            <a:endParaRPr lang="en-US" altLang="el-GR" sz="1400" dirty="0">
              <a:solidFill>
                <a:srgbClr val="000000"/>
              </a:solidFill>
              <a:latin typeface="Arial" pitchFamily="34" charset="0"/>
              <a:cs typeface="Arial" pitchFamily="34" charset="0"/>
            </a:endParaRPr>
          </a:p>
          <a:p>
            <a:pPr marL="1588" lvl="1" indent="0" eaLnBrk="1" hangingPunct="1">
              <a:spcBef>
                <a:spcPct val="0"/>
              </a:spcBef>
              <a:spcAft>
                <a:spcPct val="30000"/>
              </a:spcAft>
            </a:pPr>
            <a:r>
              <a:rPr lang="en-US" altLang="el-GR" sz="1400" b="1" dirty="0">
                <a:solidFill>
                  <a:schemeClr val="accent1">
                    <a:lumMod val="25000"/>
                  </a:schemeClr>
                </a:solidFill>
                <a:latin typeface="Arial" pitchFamily="34" charset="0"/>
                <a:cs typeface="Arial" pitchFamily="34" charset="0"/>
              </a:rPr>
              <a:t>Block 1 and Block 10 offshore W. Greece </a:t>
            </a:r>
          </a:p>
          <a:p>
            <a:pPr marL="1588" lvl="1" indent="0" eaLnBrk="1" hangingPunct="1">
              <a:spcBef>
                <a:spcPct val="0"/>
              </a:spcBef>
              <a:spcAft>
                <a:spcPct val="30000"/>
              </a:spcAft>
            </a:pPr>
            <a:r>
              <a:rPr lang="en-US" altLang="el-GR" sz="1400" dirty="0">
                <a:solidFill>
                  <a:srgbClr val="000000"/>
                </a:solidFill>
                <a:latin typeface="Arial" pitchFamily="34" charset="0"/>
                <a:cs typeface="Arial" pitchFamily="34" charset="0"/>
              </a:rPr>
              <a:t>Hellenic Petroleum has submitted bids for Block 1 and Block </a:t>
            </a:r>
            <a:r>
              <a:rPr lang="en-US" altLang="el-GR" sz="1400" dirty="0">
                <a:solidFill>
                  <a:srgbClr val="000000"/>
                </a:solidFill>
                <a:latin typeface="Arial" pitchFamily="34" charset="0"/>
                <a:cs typeface="Arial" pitchFamily="34" charset="0"/>
              </a:rPr>
              <a:t>10. Awarded rights for block 10</a:t>
            </a:r>
            <a:endParaRPr lang="en-US" altLang="el-GR" sz="1400" dirty="0">
              <a:solidFill>
                <a:srgbClr val="000000"/>
              </a:solidFill>
              <a:latin typeface="Arial" pitchFamily="34" charset="0"/>
              <a:cs typeface="Arial" pitchFamily="34" charset="0"/>
            </a:endParaRPr>
          </a:p>
        </p:txBody>
      </p:sp>
      <p:pic>
        <p:nvPicPr>
          <p:cNvPr id="11" name="Picture 9" descr="D:\E&amp;P\Greece\Open door\Signing presentation\Epgrri.bmp"/>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294596" y="194658"/>
            <a:ext cx="1577225" cy="505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7533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01 Patraikos\EDEY\3D\Echo_Depth1.jpeg"/>
          <p:cNvPicPr>
            <a:picLocks noChangeAspect="1" noChangeArrowheads="1"/>
          </p:cNvPicPr>
          <p:nvPr/>
        </p:nvPicPr>
        <p:blipFill rotWithShape="1">
          <a:blip r:embed="rId2">
            <a:extLst>
              <a:ext uri="{28A0092B-C50C-407E-A947-70E740481C1C}">
                <a14:useLocalDpi xmlns:a14="http://schemas.microsoft.com/office/drawing/2010/main" val="0"/>
              </a:ext>
            </a:extLst>
          </a:blip>
          <a:srcRect l="200" r="1"/>
          <a:stretch/>
        </p:blipFill>
        <p:spPr bwMode="auto">
          <a:xfrm>
            <a:off x="1935538" y="1622374"/>
            <a:ext cx="7976886" cy="454293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Z:\01 Patraikos\EDEY\snap\vlcsnap-2016-04-18-09h10m43s354.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19000" contrast="38000"/>
                    </a14:imgEffect>
                  </a14:imgLayer>
                </a14:imgProps>
              </a:ext>
              <a:ext uri="{28A0092B-C50C-407E-A947-70E740481C1C}">
                <a14:useLocalDpi xmlns:a14="http://schemas.microsoft.com/office/drawing/2010/main" val="0"/>
              </a:ext>
            </a:extLst>
          </a:blip>
          <a:srcRect t="7054" r="3168" b="57205"/>
          <a:stretch/>
        </p:blipFill>
        <p:spPr bwMode="auto">
          <a:xfrm>
            <a:off x="1935538" y="116632"/>
            <a:ext cx="7976886" cy="16561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Z:\01 Patraikos\EDEY\snap\Polar 09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32104" y="4797153"/>
            <a:ext cx="3491880" cy="19627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descr="D:\E&amp;P\Greece\Open door\Signing presentation\Epgrri.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94596" y="194658"/>
            <a:ext cx="1577225" cy="505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280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218" name="Rectangle 2"/>
          <p:cNvSpPr>
            <a:spLocks noGrp="1" noChangeArrowheads="1"/>
          </p:cNvSpPr>
          <p:nvPr>
            <p:ph type="ctrTitle"/>
            <p:custDataLst>
              <p:tags r:id="rId1"/>
            </p:custDataLst>
          </p:nvPr>
        </p:nvSpPr>
        <p:spPr bwMode="gray">
          <a:xfrm>
            <a:off x="3791680" y="864972"/>
            <a:ext cx="6596234" cy="5372417"/>
          </a:xfrm>
        </p:spPr>
        <p:style>
          <a:lnRef idx="0">
            <a:schemeClr val="accent3"/>
          </a:lnRef>
          <a:fillRef idx="3">
            <a:schemeClr val="accent3"/>
          </a:fillRef>
          <a:effectRef idx="3">
            <a:schemeClr val="accent3"/>
          </a:effectRef>
          <a:fontRef idx="minor">
            <a:schemeClr val="lt1"/>
          </a:fontRef>
        </p:style>
        <p:txBody>
          <a:bodyPr>
            <a:noAutofit/>
          </a:bodyPr>
          <a:lstStyle>
            <a:lvl1pPr algn="ctr" eaLnBrk="0" hangingPunct="0">
              <a:defRPr>
                <a:solidFill>
                  <a:schemeClr val="tx1"/>
                </a:solidFill>
                <a:latin typeface="Arial" charset="0"/>
                <a:cs typeface="Arial" charset="0"/>
              </a:defRPr>
            </a:lvl1pPr>
            <a:lvl2pPr marL="742950" indent="-285750" algn="ctr" eaLnBrk="0" hangingPunct="0">
              <a:defRPr>
                <a:solidFill>
                  <a:schemeClr val="tx1"/>
                </a:solidFill>
                <a:latin typeface="Arial" charset="0"/>
                <a:cs typeface="Arial" charset="0"/>
              </a:defRPr>
            </a:lvl2pPr>
            <a:lvl3pPr marL="1143000" indent="-228600" algn="ctr" eaLnBrk="0" hangingPunct="0">
              <a:defRPr>
                <a:solidFill>
                  <a:schemeClr val="tx1"/>
                </a:solidFill>
                <a:latin typeface="Arial" charset="0"/>
                <a:cs typeface="Arial" charset="0"/>
              </a:defRPr>
            </a:lvl3pPr>
            <a:lvl4pPr marL="1600200" indent="-228600" algn="ctr" eaLnBrk="0" hangingPunct="0">
              <a:defRPr>
                <a:solidFill>
                  <a:schemeClr val="tx1"/>
                </a:solidFill>
                <a:latin typeface="Arial" charset="0"/>
                <a:cs typeface="Arial" charset="0"/>
              </a:defRPr>
            </a:lvl4pPr>
            <a:lvl5pPr marL="2057400" indent="-228600" algn="ctr"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a:lnSpc>
                <a:spcPct val="112000"/>
              </a:lnSpc>
              <a:spcAft>
                <a:spcPts val="1000"/>
              </a:spcAft>
              <a:defRPr/>
            </a:pPr>
            <a:r>
              <a:rPr lang="el-GR" altLang="el-GR" sz="2800" b="0" i="1" dirty="0" smtClean="0">
                <a:solidFill>
                  <a:srgbClr val="002060"/>
                </a:solidFill>
                <a:effectLst>
                  <a:outerShdw blurRad="38100" dist="38100" dir="2700000" algn="tl">
                    <a:srgbClr val="000000"/>
                  </a:outerShdw>
                </a:effectLst>
                <a:latin typeface="Calibri" pitchFamily="34" charset="0"/>
              </a:rPr>
              <a:t>Η έρευνα πετρελαίου απαιτεί υψηλές επενδύσεις, σύγχρονη τεχνολογία, πολύ δουλειά με προσήλωση στο στόχο και στους νόμους, νηφαλιότητα υπομονή και επιμονή. </a:t>
            </a:r>
            <a:br>
              <a:rPr lang="el-GR" altLang="el-GR" sz="2800" b="0" i="1" dirty="0" smtClean="0">
                <a:solidFill>
                  <a:srgbClr val="002060"/>
                </a:solidFill>
                <a:effectLst>
                  <a:outerShdw blurRad="38100" dist="38100" dir="2700000" algn="tl">
                    <a:srgbClr val="000000"/>
                  </a:outerShdw>
                </a:effectLst>
                <a:latin typeface="Calibri" pitchFamily="34" charset="0"/>
              </a:rPr>
            </a:br>
            <a:r>
              <a:rPr lang="el-GR" altLang="el-GR" sz="2800" b="0" i="1" dirty="0" smtClean="0">
                <a:solidFill>
                  <a:srgbClr val="002060"/>
                </a:solidFill>
                <a:effectLst>
                  <a:outerShdw blurRad="38100" dist="38100" dir="2700000" algn="tl">
                    <a:srgbClr val="000000"/>
                  </a:outerShdw>
                </a:effectLst>
                <a:latin typeface="Calibri" pitchFamily="34" charset="0"/>
              </a:rPr>
              <a:t/>
            </a:r>
            <a:br>
              <a:rPr lang="el-GR" altLang="el-GR" sz="2800" b="0" i="1" dirty="0" smtClean="0">
                <a:solidFill>
                  <a:srgbClr val="002060"/>
                </a:solidFill>
                <a:effectLst>
                  <a:outerShdw blurRad="38100" dist="38100" dir="2700000" algn="tl">
                    <a:srgbClr val="000000"/>
                  </a:outerShdw>
                </a:effectLst>
                <a:latin typeface="Calibri" pitchFamily="34" charset="0"/>
              </a:rPr>
            </a:br>
            <a:r>
              <a:rPr lang="el-GR" altLang="el-GR" sz="2800" b="0" i="1" dirty="0" smtClean="0">
                <a:solidFill>
                  <a:srgbClr val="002060"/>
                </a:solidFill>
                <a:effectLst>
                  <a:outerShdw blurRad="38100" dist="38100" dir="2700000" algn="tl">
                    <a:srgbClr val="000000"/>
                  </a:outerShdw>
                </a:effectLst>
                <a:latin typeface="Calibri" pitchFamily="34" charset="0"/>
              </a:rPr>
              <a:t>Εμείς όλοι στα ΕΛΠΕ είμαστε </a:t>
            </a:r>
            <a:r>
              <a:rPr lang="el-GR" altLang="el-GR" sz="2800" i="1" dirty="0" smtClean="0">
                <a:solidFill>
                  <a:srgbClr val="002060"/>
                </a:solidFill>
                <a:effectLst>
                  <a:outerShdw blurRad="38100" dist="38100" dir="2700000" algn="tl">
                    <a:srgbClr val="000000"/>
                  </a:outerShdw>
                </a:effectLst>
                <a:latin typeface="Calibri" pitchFamily="34" charset="0"/>
              </a:rPr>
              <a:t>αισιόδοξοι ότι το τελικό αποτέλεσμα θα είναι απολύτως θετικό</a:t>
            </a:r>
            <a:r>
              <a:rPr lang="el-GR" altLang="el-GR" sz="2800" b="0" i="1" dirty="0" smtClean="0">
                <a:solidFill>
                  <a:srgbClr val="002060"/>
                </a:solidFill>
                <a:effectLst>
                  <a:outerShdw blurRad="38100" dist="38100" dir="2700000" algn="tl">
                    <a:srgbClr val="000000"/>
                  </a:outerShdw>
                </a:effectLst>
                <a:latin typeface="Calibri" pitchFamily="34" charset="0"/>
              </a:rPr>
              <a:t>, δικαιώνοντας τις προσπάθειες και τις προσδοκίες τόσο του Ομίλου μας όσο και του Ελληνικού λαού.</a:t>
            </a:r>
            <a:br>
              <a:rPr lang="el-GR" altLang="el-GR" sz="2800" b="0" i="1" dirty="0" smtClean="0">
                <a:solidFill>
                  <a:srgbClr val="002060"/>
                </a:solidFill>
                <a:effectLst>
                  <a:outerShdw blurRad="38100" dist="38100" dir="2700000" algn="tl">
                    <a:srgbClr val="000000"/>
                  </a:outerShdw>
                </a:effectLst>
                <a:latin typeface="Calibri" pitchFamily="34" charset="0"/>
              </a:rPr>
            </a:br>
            <a:endParaRPr lang="el-GR" altLang="el-GR" sz="900" dirty="0">
              <a:solidFill>
                <a:srgbClr val="002060"/>
              </a:solidFill>
              <a:latin typeface="Calibri" pitchFamily="34" charset="0"/>
            </a:endParaRPr>
          </a:p>
        </p:txBody>
      </p:sp>
      <p:pic>
        <p:nvPicPr>
          <p:cNvPr id="17412" name="SlideImage" descr="Oil Rig-coverstrip"/>
          <p:cNvPicPr>
            <a:picLocks noChangeAspect="1" noChangeArrowheads="1"/>
          </p:cNvPicPr>
          <p:nvPr/>
        </p:nvPicPr>
        <p:blipFill>
          <a:blip r:embed="rId4"/>
          <a:srcRect/>
          <a:stretch>
            <a:fillRect/>
          </a:stretch>
        </p:blipFill>
        <p:spPr bwMode="ltGray">
          <a:xfrm>
            <a:off x="1524000" y="0"/>
            <a:ext cx="18415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B481"/>
                </a:solidFill>
              </a14:hiddenFill>
            </a:ext>
            <a:ext uri="{91240B29-F687-4F45-9708-019B960494DF}">
              <a14:hiddenLine xmlns:a14="http://schemas.microsoft.com/office/drawing/2010/main" w="28575">
                <a:solidFill>
                  <a:srgbClr val="969696"/>
                </a:solidFill>
                <a:miter lim="800000"/>
                <a:headEnd/>
                <a:tailEnd/>
              </a14:hiddenLine>
            </a:ext>
          </a:extLst>
        </p:spPr>
      </p:pic>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2E350CF-9B99-4800-97B0-1D29A93B02BB}" type="slidenum">
              <a:rPr lang="en-GB" altLang="el-GR">
                <a:solidFill>
                  <a:srgbClr val="000000"/>
                </a:solidFill>
              </a:rPr>
              <a:pPr eaLnBrk="1" hangingPunct="1"/>
              <a:t>5</a:t>
            </a:fld>
            <a:endParaRPr lang="en-GB" altLang="el-GR">
              <a:solidFill>
                <a:srgbClr val="000000"/>
              </a:solidFill>
            </a:endParaRPr>
          </a:p>
        </p:txBody>
      </p:sp>
      <p:pic>
        <p:nvPicPr>
          <p:cNvPr id="5" name="Picture 9" descr="D:\E&amp;P\Greece\Open door\Signing presentation\Epgrri.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94596" y="194658"/>
            <a:ext cx="1577225" cy="505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356734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b="1" dirty="0" smtClean="0">
                <a:solidFill>
                  <a:srgbClr val="002060"/>
                </a:solidFill>
                <a:effectLst>
                  <a:outerShdw blurRad="38100" dist="38100" dir="2700000" algn="tl">
                    <a:srgbClr val="000000">
                      <a:alpha val="43137"/>
                    </a:srgbClr>
                  </a:outerShdw>
                </a:effectLst>
              </a:rPr>
              <a:t>Thank you for your attention</a:t>
            </a:r>
            <a:endParaRPr lang="el-GR"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546217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JdtCk6uIo02JMnT6Qa4Ek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MMa9_EifpUWOrWppkSvyE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ynYU3ZCnL0OgfjlB8_jdK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nY9vRj5SE0ii5hdn5F.Mg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IRlB6Zu.EU2szw5mWxd23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IRlB6Zu.EU2szw5mWxd23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IRlB6Zu.EU2szw5mWxd23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IRlB6Zu.EU2szw5mWxd23g"/>
</p:tagLst>
</file>

<file path=ppt/tags/tag19.xml><?xml version="1.0" encoding="utf-8"?>
<p:tagLst xmlns:a="http://schemas.openxmlformats.org/drawingml/2006/main" xmlns:r="http://schemas.openxmlformats.org/officeDocument/2006/relationships" xmlns:p="http://schemas.openxmlformats.org/presentationml/2006/main">
  <p:tag name="RESIZE" val="Yes"/>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tqzIL01vX0i1lxUA6O5mE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uwa_DjGen0qqH4UI4_8UW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It2PyP5QKUOY62yYhFn98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BG7bZ9G90E2zYT10v0yVT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Ed7XfA3LgkWX3U00JGtTT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hOsKKB2q0OjIaFbl.8wq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KAL39YqhYEKZh2VPb9ErZ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zMMAaJTWv0u1GvFcustaf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440</Words>
  <Application>Microsoft Office PowerPoint</Application>
  <PresentationFormat>Widescreen</PresentationFormat>
  <Paragraphs>72</Paragraphs>
  <Slides>6</Slides>
  <Notes>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1" baseType="lpstr">
      <vt:lpstr>Arial</vt:lpstr>
      <vt:lpstr>Calibri</vt:lpstr>
      <vt:lpstr>Calibri Light</vt:lpstr>
      <vt:lpstr>Office Theme</vt:lpstr>
      <vt:lpstr>think-cell Slide</vt:lpstr>
      <vt:lpstr>PowerPoint Presentation</vt:lpstr>
      <vt:lpstr>PowerPoint Presentation</vt:lpstr>
      <vt:lpstr>Exploration &amp; Production Exploration activity focused on Greece</vt:lpstr>
      <vt:lpstr>PowerPoint Presentation</vt:lpstr>
      <vt:lpstr>Η έρευνα πετρελαίου απαιτεί υψηλές επενδύσεις, σύγχρονη τεχνολογία, πολύ δουλειά με προσήλωση στο στόχο και στους νόμους, νηφαλιότητα υπομονή και επιμονή.   Εμείς όλοι στα ΕΛΠΕ είμαστε αισιόδοξοι ότι το τελικό αποτέλεσμα θα είναι απολύτως θετικό, δικαιώνοντας τις προσπάθειες και τις προσδοκίες τόσο του Ομίλου μας όσο και του Ελληνικού λαού. </vt:lpstr>
      <vt:lpstr>PowerPoint Presentation</vt:lpstr>
    </vt:vector>
  </TitlesOfParts>
  <Company>Hellenic Petroleum 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simeonidis Fivos</dc:creator>
  <cp:lastModifiedBy>simeonidis Fivos</cp:lastModifiedBy>
  <cp:revision>5</cp:revision>
  <cp:lastPrinted>2017-10-02T10:18:25Z</cp:lastPrinted>
  <dcterms:created xsi:type="dcterms:W3CDTF">2017-10-02T09:53:40Z</dcterms:created>
  <dcterms:modified xsi:type="dcterms:W3CDTF">2017-10-02T10:20:20Z</dcterms:modified>
</cp:coreProperties>
</file>